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emf" ContentType="image/x-em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3.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4.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737" r:id="rId1"/>
    <p:sldMasterId id="2147483742" r:id="rId2"/>
    <p:sldMasterId id="2147483748" r:id="rId3"/>
    <p:sldMasterId id="2147483768" r:id="rId4"/>
    <p:sldMasterId id="2147483785" r:id="rId5"/>
  </p:sldMasterIdLst>
  <p:notesMasterIdLst>
    <p:notesMasterId r:id="rId33"/>
  </p:notesMasterIdLst>
  <p:sldIdLst>
    <p:sldId id="256" r:id="rId6"/>
    <p:sldId id="257" r:id="rId7"/>
    <p:sldId id="259" r:id="rId8"/>
    <p:sldId id="296" r:id="rId9"/>
    <p:sldId id="297" r:id="rId10"/>
    <p:sldId id="258" r:id="rId11"/>
    <p:sldId id="316" r:id="rId12"/>
    <p:sldId id="299" r:id="rId13"/>
    <p:sldId id="303" r:id="rId14"/>
    <p:sldId id="304" r:id="rId15"/>
    <p:sldId id="305" r:id="rId16"/>
    <p:sldId id="306" r:id="rId17"/>
    <p:sldId id="309" r:id="rId18"/>
    <p:sldId id="310" r:id="rId19"/>
    <p:sldId id="318" r:id="rId20"/>
    <p:sldId id="311" r:id="rId21"/>
    <p:sldId id="322" r:id="rId22"/>
    <p:sldId id="315" r:id="rId23"/>
    <p:sldId id="308" r:id="rId24"/>
    <p:sldId id="312" r:id="rId25"/>
    <p:sldId id="292" r:id="rId26"/>
    <p:sldId id="293" r:id="rId27"/>
    <p:sldId id="302" r:id="rId28"/>
    <p:sldId id="281" r:id="rId29"/>
    <p:sldId id="323" r:id="rId30"/>
    <p:sldId id="282" r:id="rId31"/>
    <p:sldId id="283" r:id="rId32"/>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6694"/>
    <p:restoredTop sz="85981"/>
  </p:normalViewPr>
  <p:slideViewPr>
    <p:cSldViewPr snapToGrid="0" snapToObjects="1">
      <p:cViewPr varScale="1">
        <p:scale>
          <a:sx n="93" d="100"/>
          <a:sy n="93" d="100"/>
        </p:scale>
        <p:origin x="216" y="3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9" Type="http://schemas.openxmlformats.org/officeDocument/2006/relationships/slide" Target="slides/slide4.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3" Type="http://schemas.openxmlformats.org/officeDocument/2006/relationships/notesMaster" Target="notesMasters/notesMaster1.xml"/><Relationship Id="rId34" Type="http://schemas.openxmlformats.org/officeDocument/2006/relationships/presProps" Target="presProps.xml"/><Relationship Id="rId35" Type="http://schemas.openxmlformats.org/officeDocument/2006/relationships/viewProps" Target="viewProps.xml"/><Relationship Id="rId36" Type="http://schemas.openxmlformats.org/officeDocument/2006/relationships/theme" Target="theme/theme1.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3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799" cy="4572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1pPr>
            <a:lvl2pPr marL="45720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914400"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1371600"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1828800"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228600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274320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320040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365760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endParaRPr/>
          </a:p>
        </p:txBody>
      </p:sp>
      <p:sp>
        <p:nvSpPr>
          <p:cNvPr id="4" name="Shape 4"/>
          <p:cNvSpPr txBox="1">
            <a:spLocks noGrp="1"/>
          </p:cNvSpPr>
          <p:nvPr>
            <p:ph type="dt" idx="10"/>
          </p:nvPr>
        </p:nvSpPr>
        <p:spPr>
          <a:xfrm>
            <a:off x="3884612" y="0"/>
            <a:ext cx="2971799" cy="457200"/>
          </a:xfrm>
          <a:prstGeom prst="rect">
            <a:avLst/>
          </a:prstGeom>
          <a:noFill/>
          <a:ln>
            <a:noFill/>
          </a:ln>
        </p:spPr>
        <p:txBody>
          <a:bodyPr lIns="91425" tIns="91425" rIns="91425" bIns="91425" anchor="t" anchorCtr="0"/>
          <a:lstStyle>
            <a:lvl1pPr marL="0" marR="0" lvl="0"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1pPr>
            <a:lvl2pPr marL="45720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914400"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1371600"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1828800"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228600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274320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320040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365760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endParaRPr/>
          </a:p>
        </p:txBody>
      </p:sp>
      <p:sp>
        <p:nvSpPr>
          <p:cNvPr id="5" name="Shape 5"/>
          <p:cNvSpPr>
            <a:spLocks noGrp="1" noRot="1" noChangeAspect="1"/>
          </p:cNvSpPr>
          <p:nvPr>
            <p:ph type="sldImg" idx="3"/>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200" b="0" i="0" u="none" strike="noStrike" cap="none">
                <a:solidFill>
                  <a:schemeClr val="dk1"/>
                </a:solidFill>
                <a:latin typeface="Arial"/>
                <a:ea typeface="Arial"/>
                <a:cs typeface="Arial"/>
                <a:sym typeface="Arial"/>
              </a:defRPr>
            </a:lvl2pPr>
            <a:lvl3pPr marL="914400" marR="0" lvl="2" indent="0" algn="l" rtl="0">
              <a:spcBef>
                <a:spcPts val="0"/>
              </a:spcBef>
              <a:buNone/>
              <a:defRPr sz="1200" b="0" i="0" u="none" strike="noStrike" cap="none">
                <a:solidFill>
                  <a:schemeClr val="dk1"/>
                </a:solidFill>
                <a:latin typeface="Arial"/>
                <a:ea typeface="Arial"/>
                <a:cs typeface="Arial"/>
                <a:sym typeface="Arial"/>
              </a:defRPr>
            </a:lvl3pPr>
            <a:lvl4pPr marL="1371600" marR="0" lvl="3" indent="0" algn="l" rtl="0">
              <a:spcBef>
                <a:spcPts val="0"/>
              </a:spcBef>
              <a:buNone/>
              <a:defRPr sz="1200" b="0" i="0" u="none" strike="noStrike" cap="none">
                <a:solidFill>
                  <a:schemeClr val="dk1"/>
                </a:solidFill>
                <a:latin typeface="Arial"/>
                <a:ea typeface="Arial"/>
                <a:cs typeface="Arial"/>
                <a:sym typeface="Arial"/>
              </a:defRPr>
            </a:lvl4pPr>
            <a:lvl5pPr marL="1828800" marR="0" lvl="4" indent="0" algn="l" rtl="0">
              <a:spcBef>
                <a:spcPts val="0"/>
              </a:spcBef>
              <a:buNone/>
              <a:defRPr sz="1200" b="0" i="0" u="none" strike="noStrike" cap="none">
                <a:solidFill>
                  <a:schemeClr val="dk1"/>
                </a:solidFill>
                <a:latin typeface="Arial"/>
                <a:ea typeface="Arial"/>
                <a:cs typeface="Arial"/>
                <a:sym typeface="Arial"/>
              </a:defRPr>
            </a:lvl5pPr>
            <a:lvl6pPr marL="2286000" marR="0" lvl="5" indent="0" algn="l" rtl="0">
              <a:spcBef>
                <a:spcPts val="0"/>
              </a:spcBef>
              <a:buNone/>
              <a:defRPr sz="1200" b="0" i="0" u="none" strike="noStrike" cap="none">
                <a:solidFill>
                  <a:schemeClr val="dk1"/>
                </a:solidFill>
                <a:latin typeface="Arial"/>
                <a:ea typeface="Arial"/>
                <a:cs typeface="Arial"/>
                <a:sym typeface="Arial"/>
              </a:defRPr>
            </a:lvl6pPr>
            <a:lvl7pPr marL="2743200" marR="0" lvl="6" indent="0" algn="l" rtl="0">
              <a:spcBef>
                <a:spcPts val="0"/>
              </a:spcBef>
              <a:buNone/>
              <a:defRPr sz="1200" b="0" i="0" u="none" strike="noStrike" cap="none">
                <a:solidFill>
                  <a:schemeClr val="dk1"/>
                </a:solidFill>
                <a:latin typeface="Arial"/>
                <a:ea typeface="Arial"/>
                <a:cs typeface="Arial"/>
                <a:sym typeface="Arial"/>
              </a:defRPr>
            </a:lvl7pPr>
            <a:lvl8pPr marL="3200400" marR="0" lvl="7" indent="0" algn="l" rtl="0">
              <a:spcBef>
                <a:spcPts val="0"/>
              </a:spcBef>
              <a:buNone/>
              <a:defRPr sz="1200" b="0" i="0" u="none" strike="noStrike" cap="none">
                <a:solidFill>
                  <a:schemeClr val="dk1"/>
                </a:solidFill>
                <a:latin typeface="Arial"/>
                <a:ea typeface="Arial"/>
                <a:cs typeface="Arial"/>
                <a:sym typeface="Arial"/>
              </a:defRPr>
            </a:lvl8pPr>
            <a:lvl9pPr marL="3657600" marR="0" lvl="8" indent="0" algn="l" rtl="0">
              <a:spcBef>
                <a:spcPts val="0"/>
              </a:spcBef>
              <a:buNone/>
              <a:defRPr sz="1200" b="0" i="0" u="none" strike="noStrike" cap="none">
                <a:solidFill>
                  <a:schemeClr val="dk1"/>
                </a:solidFill>
                <a:latin typeface="Arial"/>
                <a:ea typeface="Arial"/>
                <a:cs typeface="Arial"/>
                <a:sym typeface="Arial"/>
              </a:defRPr>
            </a:lvl9pPr>
          </a:lstStyle>
          <a:p>
            <a:endParaRPr/>
          </a:p>
        </p:txBody>
      </p:sp>
      <p:sp>
        <p:nvSpPr>
          <p:cNvPr id="7" name="Shape 7"/>
          <p:cNvSpPr txBox="1">
            <a:spLocks noGrp="1"/>
          </p:cNvSpPr>
          <p:nvPr>
            <p:ph type="ftr" idx="11"/>
          </p:nvPr>
        </p:nvSpPr>
        <p:spPr>
          <a:xfrm>
            <a:off x="0" y="8685213"/>
            <a:ext cx="2971799" cy="4572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1pPr>
            <a:lvl2pPr marL="45720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914400"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1371600"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1828800"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228600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274320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320040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365760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endParaRPr/>
          </a:p>
        </p:txBody>
      </p:sp>
      <p:sp>
        <p:nvSpPr>
          <p:cNvPr id="8" name="Shape 8"/>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lnSpc>
                <a:spcPct val="100000"/>
              </a:lnSpc>
              <a:spcBef>
                <a:spcPts val="0"/>
              </a:spcBef>
              <a:spcAft>
                <a:spcPts val="0"/>
              </a:spcAft>
              <a:buClr>
                <a:schemeClr val="dk1"/>
              </a:buClr>
              <a:buSzPct val="25000"/>
              <a:buFont typeface="Arial"/>
              <a:buNone/>
            </a:pPr>
            <a:fld id="{00000000-1234-1234-1234-123412341234}" type="slidenum">
              <a:rPr lang="en-US" sz="1200" b="0" i="0" u="none" strike="noStrike" cap="none">
                <a:solidFill>
                  <a:schemeClr val="dk1"/>
                </a:solidFill>
                <a:latin typeface="Arial"/>
                <a:ea typeface="Arial"/>
                <a:cs typeface="Arial"/>
                <a:sym typeface="Arial"/>
              </a:rPr>
              <a:t>‹#›</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988326218"/>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software.intel.com/en-us/iot/hardware/edison" TargetMode="External"/><Relationship Id="rId4" Type="http://schemas.openxmlformats.org/officeDocument/2006/relationships/hyperlink" Target="https://software.intel.com/en-us/iot/hardware/galileo" TargetMode="External"/><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software.intel.com/en-us/iot/hardware/edison" TargetMode="External"/><Relationship Id="rId4" Type="http://schemas.openxmlformats.org/officeDocument/2006/relationships/hyperlink" Target="https://software.intel.com/en-us/iot/hardware/galileo" TargetMode="External"/><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Shape 432"/>
          <p:cNvSpPr txBox="1">
            <a:spLocks noGrp="1"/>
          </p:cNvSpPr>
          <p:nvPr>
            <p:ph type="body" idx="1"/>
          </p:nvPr>
        </p:nvSpPr>
        <p:spPr>
          <a:xfrm>
            <a:off x="685799" y="4343399"/>
            <a:ext cx="5486400" cy="4114800"/>
          </a:xfrm>
          <a:prstGeom prst="rect">
            <a:avLst/>
          </a:prstGeom>
          <a:noFill/>
          <a:ln>
            <a:noFill/>
          </a:ln>
        </p:spPr>
        <p:txBody>
          <a:bodyPr lIns="89600" tIns="89600" rIns="89600" bIns="89600" anchor="t" anchorCtr="0">
            <a:noAutofit/>
          </a:bodyPr>
          <a:lstStyle/>
          <a:p>
            <a:pPr marL="0" marR="0" lvl="0" indent="0" algn="l" rtl="0">
              <a:spcBef>
                <a:spcPts val="0"/>
              </a:spcBef>
              <a:buClr>
                <a:schemeClr val="dk1"/>
              </a:buClr>
              <a:buSzPct val="25000"/>
              <a:buFont typeface="Arial"/>
              <a:buNone/>
            </a:pPr>
            <a:endParaRPr sz="1200" b="0" i="0" u="none" strike="noStrike" cap="none">
              <a:solidFill>
                <a:schemeClr val="dk1"/>
              </a:solidFill>
              <a:latin typeface="Arial"/>
              <a:ea typeface="Arial"/>
              <a:cs typeface="Arial"/>
              <a:sym typeface="Arial"/>
            </a:endParaRPr>
          </a:p>
        </p:txBody>
      </p:sp>
      <p:sp>
        <p:nvSpPr>
          <p:cNvPr id="433" name="Shape 43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27363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1"/>
        <p:cNvGrpSpPr/>
        <p:nvPr/>
      </p:nvGrpSpPr>
      <p:grpSpPr>
        <a:xfrm>
          <a:off x="0" y="0"/>
          <a:ext cx="0" cy="0"/>
          <a:chOff x="0" y="0"/>
          <a:chExt cx="0" cy="0"/>
        </a:xfrm>
      </p:grpSpPr>
      <p:sp>
        <p:nvSpPr>
          <p:cNvPr id="912" name="Shape 912"/>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913" name="Shape 91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276634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8"/>
        <p:cNvGrpSpPr/>
        <p:nvPr/>
      </p:nvGrpSpPr>
      <p:grpSpPr>
        <a:xfrm>
          <a:off x="0" y="0"/>
          <a:ext cx="0" cy="0"/>
          <a:chOff x="0" y="0"/>
          <a:chExt cx="0" cy="0"/>
        </a:xfrm>
      </p:grpSpPr>
      <p:sp>
        <p:nvSpPr>
          <p:cNvPr id="919" name="Shape 919"/>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920" name="Shape 92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5741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6"/>
        <p:cNvGrpSpPr/>
        <p:nvPr/>
      </p:nvGrpSpPr>
      <p:grpSpPr>
        <a:xfrm>
          <a:off x="0" y="0"/>
          <a:ext cx="0" cy="0"/>
          <a:chOff x="0" y="0"/>
          <a:chExt cx="0" cy="0"/>
        </a:xfrm>
      </p:grpSpPr>
      <p:sp>
        <p:nvSpPr>
          <p:cNvPr id="927" name="Shape 927"/>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928" name="Shape 92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072831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0"/>
        <p:cNvGrpSpPr/>
        <p:nvPr/>
      </p:nvGrpSpPr>
      <p:grpSpPr>
        <a:xfrm>
          <a:off x="0" y="0"/>
          <a:ext cx="0" cy="0"/>
          <a:chOff x="0" y="0"/>
          <a:chExt cx="0" cy="0"/>
        </a:xfrm>
      </p:grpSpPr>
      <p:sp>
        <p:nvSpPr>
          <p:cNvPr id="951" name="Shape 951"/>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952" name="Shape 95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90371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7"/>
        <p:cNvGrpSpPr/>
        <p:nvPr/>
      </p:nvGrpSpPr>
      <p:grpSpPr>
        <a:xfrm>
          <a:off x="0" y="0"/>
          <a:ext cx="0" cy="0"/>
          <a:chOff x="0" y="0"/>
          <a:chExt cx="0" cy="0"/>
        </a:xfrm>
      </p:grpSpPr>
      <p:sp>
        <p:nvSpPr>
          <p:cNvPr id="958" name="Shape 958"/>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959" name="Shape 95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446917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7"/>
        <p:cNvGrpSpPr/>
        <p:nvPr/>
      </p:nvGrpSpPr>
      <p:grpSpPr>
        <a:xfrm>
          <a:off x="0" y="0"/>
          <a:ext cx="0" cy="0"/>
          <a:chOff x="0" y="0"/>
          <a:chExt cx="0" cy="0"/>
        </a:xfrm>
      </p:grpSpPr>
      <p:sp>
        <p:nvSpPr>
          <p:cNvPr id="958" name="Shape 958"/>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r>
              <a:rPr lang="en-US" sz="1200" b="0" i="0" u="none" strike="noStrike" kern="1200" cap="none" dirty="0" smtClean="0">
                <a:solidFill>
                  <a:schemeClr val="dk1"/>
                </a:solidFill>
                <a:effectLst/>
                <a:latin typeface="Arial"/>
                <a:ea typeface="Arial"/>
                <a:cs typeface="Arial"/>
                <a:sym typeface="Arial"/>
              </a:rPr>
              <a:t>Gateway security notes:</a:t>
            </a:r>
          </a:p>
          <a:p>
            <a:r>
              <a:rPr lang="en-US" sz="1200" b="0" i="0" u="none" strike="noStrike" kern="1200" cap="none" dirty="0" smtClean="0">
                <a:solidFill>
                  <a:schemeClr val="dk1"/>
                </a:solidFill>
                <a:effectLst/>
                <a:latin typeface="Arial"/>
                <a:ea typeface="Arial"/>
                <a:cs typeface="Arial"/>
                <a:sym typeface="Arial"/>
              </a:rPr>
              <a:t> </a:t>
            </a:r>
          </a:p>
          <a:p>
            <a:r>
              <a:rPr lang="en-US" sz="1200" b="1" i="0" u="none" strike="noStrike" kern="1200" cap="none" dirty="0" smtClean="0">
                <a:solidFill>
                  <a:schemeClr val="dk1"/>
                </a:solidFill>
                <a:effectLst/>
                <a:latin typeface="Arial"/>
                <a:ea typeface="Arial"/>
                <a:cs typeface="Arial"/>
                <a:sym typeface="Arial"/>
              </a:rPr>
              <a:t>Data security:</a:t>
            </a:r>
            <a:endParaRPr lang="en-US" sz="1200" b="0" i="0" u="none" strike="noStrike" kern="1200" cap="none" dirty="0" smtClean="0">
              <a:solidFill>
                <a:schemeClr val="dk1"/>
              </a:solidFill>
              <a:effectLst/>
              <a:latin typeface="Arial"/>
              <a:ea typeface="Arial"/>
              <a:cs typeface="Arial"/>
              <a:sym typeface="Arial"/>
            </a:endParaRPr>
          </a:p>
          <a:p>
            <a:r>
              <a:rPr lang="en-US" sz="1200" b="0" i="0" u="none" strike="noStrike" kern="1200" cap="none" dirty="0" smtClean="0">
                <a:solidFill>
                  <a:schemeClr val="dk1"/>
                </a:solidFill>
                <a:effectLst/>
                <a:latin typeface="Arial"/>
                <a:ea typeface="Arial"/>
                <a:cs typeface="Arial"/>
                <a:sym typeface="Arial"/>
              </a:rPr>
              <a:t> </a:t>
            </a:r>
          </a:p>
          <a:p>
            <a:r>
              <a:rPr lang="en-US" sz="1200" b="0" i="0" u="none" strike="noStrike" kern="1200" cap="none" dirty="0" smtClean="0">
                <a:solidFill>
                  <a:schemeClr val="dk1"/>
                </a:solidFill>
                <a:effectLst/>
                <a:latin typeface="Arial"/>
                <a:ea typeface="Arial"/>
                <a:cs typeface="Arial"/>
                <a:sym typeface="Arial"/>
              </a:rPr>
              <a:t>DM-Crypt: A kernel level Linux hard drive encryption </a:t>
            </a:r>
          </a:p>
          <a:p>
            <a:r>
              <a:rPr lang="en-US" sz="1200" b="0" i="0" u="none" strike="noStrike" kern="1200" cap="none" dirty="0" smtClean="0">
                <a:solidFill>
                  <a:schemeClr val="dk1"/>
                </a:solidFill>
                <a:effectLst/>
                <a:latin typeface="Arial"/>
                <a:ea typeface="Arial"/>
                <a:cs typeface="Arial"/>
                <a:sym typeface="Arial"/>
              </a:rPr>
              <a:t>IP Tables: Standard Network firewall </a:t>
            </a:r>
          </a:p>
          <a:p>
            <a:r>
              <a:rPr lang="en-US" sz="1200" b="0" i="0" u="none" strike="noStrike" kern="1200" cap="none" dirty="0" smtClean="0">
                <a:solidFill>
                  <a:schemeClr val="dk1"/>
                </a:solidFill>
                <a:effectLst/>
                <a:latin typeface="Arial"/>
                <a:ea typeface="Arial"/>
                <a:cs typeface="Arial"/>
                <a:sym typeface="Arial"/>
              </a:rPr>
              <a:t>Open VPN</a:t>
            </a:r>
          </a:p>
          <a:p>
            <a:r>
              <a:rPr lang="en-US" sz="1200" b="0" i="0" u="none" strike="noStrike" kern="1200" cap="none" dirty="0" smtClean="0">
                <a:solidFill>
                  <a:schemeClr val="dk1"/>
                </a:solidFill>
                <a:effectLst/>
                <a:latin typeface="Arial"/>
                <a:ea typeface="Arial"/>
                <a:cs typeface="Arial"/>
                <a:sym typeface="Arial"/>
              </a:rPr>
              <a:t>Open SSL: Secured </a:t>
            </a:r>
            <a:r>
              <a:rPr lang="en-US" sz="1200" b="0" i="0" u="none" strike="noStrike" kern="1200" cap="none" dirty="0" err="1" smtClean="0">
                <a:solidFill>
                  <a:schemeClr val="dk1"/>
                </a:solidFill>
                <a:effectLst/>
                <a:latin typeface="Arial"/>
                <a:ea typeface="Arial"/>
                <a:cs typeface="Arial"/>
                <a:sym typeface="Arial"/>
              </a:rPr>
              <a:t>comm</a:t>
            </a:r>
            <a:r>
              <a:rPr lang="en-US" sz="1200" b="0" i="0" u="none" strike="noStrike" kern="1200" cap="none" dirty="0" smtClean="0">
                <a:solidFill>
                  <a:schemeClr val="dk1"/>
                </a:solidFill>
                <a:effectLst/>
                <a:latin typeface="Arial"/>
                <a:ea typeface="Arial"/>
                <a:cs typeface="Arial"/>
                <a:sym typeface="Arial"/>
              </a:rPr>
              <a:t> over TCP/IP, includes TLS</a:t>
            </a:r>
          </a:p>
          <a:p>
            <a:r>
              <a:rPr lang="en-US" sz="1200" b="0" i="0" u="none" strike="noStrike" kern="1200" cap="none" dirty="0" smtClean="0">
                <a:solidFill>
                  <a:schemeClr val="dk1"/>
                </a:solidFill>
                <a:effectLst/>
                <a:latin typeface="Arial"/>
                <a:ea typeface="Arial"/>
                <a:cs typeface="Arial"/>
                <a:sym typeface="Arial"/>
              </a:rPr>
              <a:t> </a:t>
            </a:r>
          </a:p>
          <a:p>
            <a:r>
              <a:rPr lang="en-US" sz="1200" b="1" i="0" u="none" strike="noStrike" kern="1200" cap="none" dirty="0" smtClean="0">
                <a:solidFill>
                  <a:schemeClr val="dk1"/>
                </a:solidFill>
                <a:effectLst/>
                <a:latin typeface="Arial"/>
                <a:ea typeface="Arial"/>
                <a:cs typeface="Arial"/>
                <a:sym typeface="Arial"/>
              </a:rPr>
              <a:t>OS Security:</a:t>
            </a:r>
            <a:endParaRPr lang="en-US" sz="1200" b="0" i="0" u="none" strike="noStrike" kern="1200" cap="none" dirty="0" smtClean="0">
              <a:solidFill>
                <a:schemeClr val="dk1"/>
              </a:solidFill>
              <a:effectLst/>
              <a:latin typeface="Arial"/>
              <a:ea typeface="Arial"/>
              <a:cs typeface="Arial"/>
              <a:sym typeface="Arial"/>
            </a:endParaRPr>
          </a:p>
          <a:p>
            <a:r>
              <a:rPr lang="en-US" sz="1200" b="0" i="0" u="none" strike="noStrike" kern="1200" cap="none" dirty="0" smtClean="0">
                <a:solidFill>
                  <a:schemeClr val="dk1"/>
                </a:solidFill>
                <a:effectLst/>
                <a:latin typeface="Arial"/>
                <a:ea typeface="Arial"/>
                <a:cs typeface="Arial"/>
                <a:sym typeface="Arial"/>
              </a:rPr>
              <a:t> </a:t>
            </a:r>
          </a:p>
          <a:p>
            <a:r>
              <a:rPr lang="en-US" sz="1200" b="1" i="0" u="none" strike="noStrike" kern="1200" cap="none" dirty="0" smtClean="0">
                <a:solidFill>
                  <a:schemeClr val="dk1"/>
                </a:solidFill>
                <a:effectLst/>
                <a:latin typeface="Arial"/>
                <a:ea typeface="Arial"/>
                <a:cs typeface="Arial"/>
                <a:sym typeface="Arial"/>
              </a:rPr>
              <a:t>MacAfee Embedded Control</a:t>
            </a:r>
            <a:r>
              <a:rPr lang="en-US" sz="1200" b="0" i="0" u="none" strike="noStrike" kern="1200" cap="none" dirty="0" smtClean="0">
                <a:solidFill>
                  <a:schemeClr val="dk1"/>
                </a:solidFill>
                <a:effectLst/>
                <a:latin typeface="Arial"/>
                <a:ea typeface="Arial"/>
                <a:cs typeface="Arial"/>
                <a:sym typeface="Arial"/>
              </a:rPr>
              <a:t>: whitelist for executables – binaries and scripts, read only for whitelisted executables, or entire hard drive. </a:t>
            </a:r>
          </a:p>
          <a:p>
            <a:r>
              <a:rPr lang="en-US" sz="1200" b="0" i="0" u="none" strike="noStrike" kern="1200" cap="none" dirty="0" smtClean="0">
                <a:solidFill>
                  <a:schemeClr val="dk1"/>
                </a:solidFill>
                <a:effectLst/>
                <a:latin typeface="Arial"/>
                <a:ea typeface="Arial"/>
                <a:cs typeface="Arial"/>
                <a:sym typeface="Arial"/>
              </a:rPr>
              <a:t> </a:t>
            </a:r>
          </a:p>
          <a:p>
            <a:r>
              <a:rPr lang="en-US" sz="1200" b="0" i="0" u="none" strike="noStrike" kern="1200" cap="none" dirty="0" smtClean="0">
                <a:solidFill>
                  <a:schemeClr val="dk1"/>
                </a:solidFill>
                <a:effectLst/>
                <a:latin typeface="Arial"/>
                <a:ea typeface="Arial"/>
                <a:cs typeface="Arial"/>
                <a:sym typeface="Arial"/>
              </a:rPr>
              <a:t>MacAfee looks at system calls to a kernel and inserts control at system call level. </a:t>
            </a:r>
          </a:p>
          <a:p>
            <a:r>
              <a:rPr lang="en-US" sz="1200" b="0" i="0" u="none" strike="noStrike" kern="1200" cap="none" dirty="0" smtClean="0">
                <a:solidFill>
                  <a:schemeClr val="dk1"/>
                </a:solidFill>
                <a:effectLst/>
                <a:latin typeface="Arial"/>
                <a:ea typeface="Arial"/>
                <a:cs typeface="Arial"/>
                <a:sym typeface="Arial"/>
              </a:rPr>
              <a:t> </a:t>
            </a:r>
          </a:p>
          <a:p>
            <a:r>
              <a:rPr lang="en-US" sz="1200" b="0" i="0" u="none" strike="noStrike" kern="1200" cap="none" dirty="0" smtClean="0">
                <a:solidFill>
                  <a:schemeClr val="dk1"/>
                </a:solidFill>
                <a:effectLst/>
                <a:latin typeface="Arial"/>
                <a:ea typeface="Arial"/>
                <a:cs typeface="Arial"/>
                <a:sym typeface="Arial"/>
              </a:rPr>
              <a:t>Embedded control needs to be compiled into a kernel, can’t just apt-get install. </a:t>
            </a:r>
          </a:p>
          <a:p>
            <a:r>
              <a:rPr lang="en-US" sz="1200" b="0" i="0" u="none" strike="noStrike" kern="1200" cap="none" dirty="0" smtClean="0">
                <a:solidFill>
                  <a:schemeClr val="dk1"/>
                </a:solidFill>
                <a:effectLst/>
                <a:latin typeface="Arial"/>
                <a:ea typeface="Arial"/>
                <a:cs typeface="Arial"/>
                <a:sym typeface="Arial"/>
              </a:rPr>
              <a:t> </a:t>
            </a:r>
          </a:p>
          <a:p>
            <a:r>
              <a:rPr lang="en-US" sz="1200" b="1" i="0" u="none" strike="noStrike" kern="1200" cap="none" dirty="0" smtClean="0">
                <a:solidFill>
                  <a:schemeClr val="dk1"/>
                </a:solidFill>
                <a:effectLst/>
                <a:latin typeface="Arial"/>
                <a:ea typeface="Arial"/>
                <a:cs typeface="Arial"/>
                <a:sym typeface="Arial"/>
              </a:rPr>
              <a:t>GR Security</a:t>
            </a:r>
            <a:r>
              <a:rPr lang="en-US" sz="1200" b="0" i="0" u="none" strike="noStrike" kern="1200" cap="none" dirty="0" smtClean="0">
                <a:solidFill>
                  <a:schemeClr val="dk1"/>
                </a:solidFill>
                <a:effectLst/>
                <a:latin typeface="Arial"/>
                <a:ea typeface="Arial"/>
                <a:cs typeface="Arial"/>
                <a:sym typeface="Arial"/>
              </a:rPr>
              <a:t>: Widely use open source security patches.  Low level white listing system. Can set memory addresses to read only. </a:t>
            </a:r>
          </a:p>
          <a:p>
            <a:r>
              <a:rPr lang="en-US" sz="1200" b="0" i="0" u="none" strike="noStrike" kern="1200" cap="none" dirty="0" smtClean="0">
                <a:solidFill>
                  <a:schemeClr val="dk1"/>
                </a:solidFill>
                <a:effectLst/>
                <a:latin typeface="Arial"/>
                <a:ea typeface="Arial"/>
                <a:cs typeface="Arial"/>
                <a:sym typeface="Arial"/>
              </a:rPr>
              <a:t> </a:t>
            </a:r>
          </a:p>
          <a:p>
            <a:r>
              <a:rPr lang="en-US" sz="1200" b="0" i="0" u="none" strike="noStrike" kern="1200" cap="none" dirty="0" smtClean="0">
                <a:solidFill>
                  <a:schemeClr val="dk1"/>
                </a:solidFill>
                <a:effectLst/>
                <a:latin typeface="Arial"/>
                <a:ea typeface="Arial"/>
                <a:cs typeface="Arial"/>
                <a:sym typeface="Arial"/>
              </a:rPr>
              <a:t>Address based layout randomization -  prevents attacks such a “buffer overflow” by randomizing the memory location of low level functions. </a:t>
            </a:r>
          </a:p>
          <a:p>
            <a:r>
              <a:rPr lang="en-US" sz="1200" b="0" i="0" u="none" strike="noStrike" kern="1200" cap="none" dirty="0" smtClean="0">
                <a:solidFill>
                  <a:schemeClr val="dk1"/>
                </a:solidFill>
                <a:effectLst/>
                <a:latin typeface="Arial"/>
                <a:ea typeface="Arial"/>
                <a:cs typeface="Arial"/>
                <a:sym typeface="Arial"/>
              </a:rPr>
              <a:t> </a:t>
            </a:r>
          </a:p>
          <a:p>
            <a:r>
              <a:rPr lang="en-US" sz="1200" b="0" i="0" u="none" strike="noStrike" kern="1200" cap="none" dirty="0" smtClean="0">
                <a:solidFill>
                  <a:schemeClr val="dk1"/>
                </a:solidFill>
                <a:effectLst/>
                <a:latin typeface="Arial"/>
                <a:ea typeface="Arial"/>
                <a:cs typeface="Arial"/>
                <a:sym typeface="Arial"/>
              </a:rPr>
              <a:t>	Learning mode allows auto configuration based on some usage time. </a:t>
            </a:r>
          </a:p>
          <a:p>
            <a:r>
              <a:rPr lang="en-US" sz="1200" b="0" i="0" u="none" strike="noStrike" kern="1200" cap="none" dirty="0" smtClean="0">
                <a:solidFill>
                  <a:schemeClr val="dk1"/>
                </a:solidFill>
                <a:effectLst/>
                <a:latin typeface="Arial"/>
                <a:ea typeface="Arial"/>
                <a:cs typeface="Arial"/>
                <a:sym typeface="Arial"/>
              </a:rPr>
              <a:t> </a:t>
            </a:r>
          </a:p>
          <a:p>
            <a:r>
              <a:rPr lang="en-US" sz="1200" b="0" i="0" u="none" strike="noStrike" kern="1200" cap="none" dirty="0" smtClean="0">
                <a:solidFill>
                  <a:schemeClr val="dk1"/>
                </a:solidFill>
                <a:effectLst/>
                <a:latin typeface="Arial"/>
                <a:ea typeface="Arial"/>
                <a:cs typeface="Arial"/>
                <a:sym typeface="Arial"/>
              </a:rPr>
              <a:t>	Fork bomb protection </a:t>
            </a:r>
          </a:p>
          <a:p>
            <a:r>
              <a:rPr lang="en-US" sz="1200" b="0" i="0" u="none" strike="noStrike" kern="1200" cap="none" dirty="0" smtClean="0">
                <a:solidFill>
                  <a:schemeClr val="dk1"/>
                </a:solidFill>
                <a:effectLst/>
                <a:latin typeface="Arial"/>
                <a:ea typeface="Arial"/>
                <a:cs typeface="Arial"/>
                <a:sym typeface="Arial"/>
              </a:rPr>
              <a:t> </a:t>
            </a:r>
          </a:p>
          <a:p>
            <a:r>
              <a:rPr lang="en-US" sz="1200" b="1" i="0" u="none" strike="noStrike" kern="1200" cap="none" dirty="0" smtClean="0">
                <a:solidFill>
                  <a:schemeClr val="dk1"/>
                </a:solidFill>
                <a:effectLst/>
                <a:latin typeface="Arial"/>
                <a:ea typeface="Arial"/>
                <a:cs typeface="Arial"/>
                <a:sym typeface="Arial"/>
              </a:rPr>
              <a:t>Signed rpm packages</a:t>
            </a:r>
            <a:r>
              <a:rPr lang="en-US" sz="1200" b="0" i="0" u="none" strike="noStrike" kern="1200" cap="none" dirty="0" smtClean="0">
                <a:solidFill>
                  <a:schemeClr val="dk1"/>
                </a:solidFill>
                <a:effectLst/>
                <a:latin typeface="Arial"/>
                <a:ea typeface="Arial"/>
                <a:cs typeface="Arial"/>
                <a:sym typeface="Arial"/>
              </a:rPr>
              <a:t> – md5 check sums to verify rpm before install </a:t>
            </a:r>
          </a:p>
          <a:p>
            <a:r>
              <a:rPr lang="en-US" sz="1200" b="0" i="0" u="none" strike="noStrike" kern="1200" cap="none" dirty="0" smtClean="0">
                <a:solidFill>
                  <a:schemeClr val="dk1"/>
                </a:solidFill>
                <a:effectLst/>
                <a:latin typeface="Arial"/>
                <a:ea typeface="Arial"/>
                <a:cs typeface="Arial"/>
                <a:sym typeface="Arial"/>
              </a:rPr>
              <a:t> </a:t>
            </a:r>
          </a:p>
          <a:p>
            <a:r>
              <a:rPr lang="en-US" sz="1200" b="0" i="0" u="none" strike="noStrike" kern="1200" cap="none" dirty="0" smtClean="0">
                <a:solidFill>
                  <a:schemeClr val="dk1"/>
                </a:solidFill>
                <a:effectLst/>
                <a:latin typeface="Arial"/>
                <a:ea typeface="Arial"/>
                <a:cs typeface="Arial"/>
                <a:sym typeface="Arial"/>
              </a:rPr>
              <a:t> </a:t>
            </a:r>
          </a:p>
          <a:p>
            <a:r>
              <a:rPr lang="en-US" sz="1200" b="1" i="0" u="none" strike="noStrike" kern="1200" cap="none" dirty="0" smtClean="0">
                <a:solidFill>
                  <a:schemeClr val="dk1"/>
                </a:solidFill>
                <a:effectLst/>
                <a:latin typeface="Arial"/>
                <a:ea typeface="Arial"/>
                <a:cs typeface="Arial"/>
                <a:sym typeface="Arial"/>
              </a:rPr>
              <a:t>Hardware layer security:</a:t>
            </a:r>
            <a:endParaRPr lang="en-US" sz="1200" b="0" i="0" u="none" strike="noStrike" kern="1200" cap="none" dirty="0" smtClean="0">
              <a:solidFill>
                <a:schemeClr val="dk1"/>
              </a:solidFill>
              <a:effectLst/>
              <a:latin typeface="Arial"/>
              <a:ea typeface="Arial"/>
              <a:cs typeface="Arial"/>
              <a:sym typeface="Arial"/>
            </a:endParaRPr>
          </a:p>
          <a:p>
            <a:r>
              <a:rPr lang="en-US" sz="1200" b="1" i="0" u="none" strike="noStrike" kern="1200" cap="none" dirty="0" smtClean="0">
                <a:solidFill>
                  <a:schemeClr val="dk1"/>
                </a:solidFill>
                <a:effectLst/>
                <a:latin typeface="Arial"/>
                <a:ea typeface="Arial"/>
                <a:cs typeface="Arial"/>
                <a:sym typeface="Arial"/>
              </a:rPr>
              <a:t> </a:t>
            </a:r>
            <a:endParaRPr lang="en-US" sz="1200" b="0" i="0" u="none" strike="noStrike" kern="1200" cap="none" dirty="0" smtClean="0">
              <a:solidFill>
                <a:schemeClr val="dk1"/>
              </a:solidFill>
              <a:effectLst/>
              <a:latin typeface="Arial"/>
              <a:ea typeface="Arial"/>
              <a:cs typeface="Arial"/>
              <a:sym typeface="Arial"/>
            </a:endParaRPr>
          </a:p>
          <a:p>
            <a:r>
              <a:rPr lang="en-US" sz="1200" b="1" i="0" u="none" strike="noStrike" kern="1200" cap="none" dirty="0" smtClean="0">
                <a:solidFill>
                  <a:schemeClr val="dk1"/>
                </a:solidFill>
                <a:effectLst/>
                <a:latin typeface="Arial"/>
                <a:ea typeface="Arial"/>
                <a:cs typeface="Arial"/>
                <a:sym typeface="Arial"/>
              </a:rPr>
              <a:t>	</a:t>
            </a:r>
            <a:r>
              <a:rPr lang="en-US" sz="1200" b="0" i="0" u="none" strike="noStrike" kern="1200" cap="none" dirty="0" smtClean="0">
                <a:solidFill>
                  <a:schemeClr val="dk1"/>
                </a:solidFill>
                <a:effectLst/>
                <a:latin typeface="Arial"/>
                <a:ea typeface="Arial"/>
                <a:cs typeface="Arial"/>
                <a:sym typeface="Arial"/>
              </a:rPr>
              <a:t>Trusted Platform Module (TPM): A physical microcontroller that verifies all peripherals on the system cryptographically. Part of all intel chips except quark, but not all bios or firmware can support functionality. Works on same principal as SSL. TPM validates BIOS, BIOS validates kernel… this called root of trust. </a:t>
            </a:r>
          </a:p>
          <a:p>
            <a:r>
              <a:rPr lang="en-US" sz="1200" b="0" i="0" u="none" strike="noStrike" kern="1200" cap="none" dirty="0" smtClean="0">
                <a:solidFill>
                  <a:schemeClr val="dk1"/>
                </a:solidFill>
                <a:effectLst/>
                <a:latin typeface="Arial"/>
                <a:ea typeface="Arial"/>
                <a:cs typeface="Arial"/>
                <a:sym typeface="Arial"/>
              </a:rPr>
              <a:t> </a:t>
            </a:r>
          </a:p>
          <a:p>
            <a:pPr lvl="0">
              <a:spcBef>
                <a:spcPts val="0"/>
              </a:spcBef>
              <a:buNone/>
            </a:pPr>
            <a:endParaRPr dirty="0"/>
          </a:p>
        </p:txBody>
      </p:sp>
      <p:sp>
        <p:nvSpPr>
          <p:cNvPr id="959" name="Shape 95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48276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5"/>
        <p:cNvGrpSpPr/>
        <p:nvPr/>
      </p:nvGrpSpPr>
      <p:grpSpPr>
        <a:xfrm>
          <a:off x="0" y="0"/>
          <a:ext cx="0" cy="0"/>
          <a:chOff x="0" y="0"/>
          <a:chExt cx="0" cy="0"/>
        </a:xfrm>
      </p:grpSpPr>
      <p:sp>
        <p:nvSpPr>
          <p:cNvPr id="966" name="Shape 966"/>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dirty="0"/>
          </a:p>
        </p:txBody>
      </p:sp>
      <p:sp>
        <p:nvSpPr>
          <p:cNvPr id="967" name="Shape 9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551869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5"/>
        <p:cNvGrpSpPr/>
        <p:nvPr/>
      </p:nvGrpSpPr>
      <p:grpSpPr>
        <a:xfrm>
          <a:off x="0" y="0"/>
          <a:ext cx="0" cy="0"/>
          <a:chOff x="0" y="0"/>
          <a:chExt cx="0" cy="0"/>
        </a:xfrm>
      </p:grpSpPr>
      <p:sp>
        <p:nvSpPr>
          <p:cNvPr id="966" name="Shape 966"/>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967" name="Shape 9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58309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2"/>
        <p:cNvGrpSpPr/>
        <p:nvPr/>
      </p:nvGrpSpPr>
      <p:grpSpPr>
        <a:xfrm>
          <a:off x="0" y="0"/>
          <a:ext cx="0" cy="0"/>
          <a:chOff x="0" y="0"/>
          <a:chExt cx="0" cy="0"/>
        </a:xfrm>
      </p:grpSpPr>
      <p:sp>
        <p:nvSpPr>
          <p:cNvPr id="603" name="Shape 603"/>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endParaRPr sz="1200" b="0" i="0" u="none" strike="noStrike" cap="none">
              <a:solidFill>
                <a:schemeClr val="dk1"/>
              </a:solidFill>
              <a:latin typeface="Arial"/>
              <a:ea typeface="Arial"/>
              <a:cs typeface="Arial"/>
              <a:sym typeface="Arial"/>
            </a:endParaRPr>
          </a:p>
        </p:txBody>
      </p:sp>
      <p:sp>
        <p:nvSpPr>
          <p:cNvPr id="604" name="Shape 60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5953070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2"/>
        <p:cNvGrpSpPr/>
        <p:nvPr/>
      </p:nvGrpSpPr>
      <p:grpSpPr>
        <a:xfrm>
          <a:off x="0" y="0"/>
          <a:ext cx="0" cy="0"/>
          <a:chOff x="0" y="0"/>
          <a:chExt cx="0" cy="0"/>
        </a:xfrm>
      </p:grpSpPr>
      <p:sp>
        <p:nvSpPr>
          <p:cNvPr id="943" name="Shape 943"/>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944" name="Shape 94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86923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Shape 438"/>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endParaRPr sz="1200" b="0" i="0" u="none" strike="noStrike" cap="none">
              <a:solidFill>
                <a:schemeClr val="dk1"/>
              </a:solidFill>
              <a:latin typeface="Arial"/>
              <a:ea typeface="Arial"/>
              <a:cs typeface="Arial"/>
              <a:sym typeface="Arial"/>
            </a:endParaRPr>
          </a:p>
        </p:txBody>
      </p:sp>
      <p:sp>
        <p:nvSpPr>
          <p:cNvPr id="439" name="Shape 43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4594744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3"/>
        <p:cNvGrpSpPr/>
        <p:nvPr/>
      </p:nvGrpSpPr>
      <p:grpSpPr>
        <a:xfrm>
          <a:off x="0" y="0"/>
          <a:ext cx="0" cy="0"/>
          <a:chOff x="0" y="0"/>
          <a:chExt cx="0" cy="0"/>
        </a:xfrm>
      </p:grpSpPr>
      <p:sp>
        <p:nvSpPr>
          <p:cNvPr id="974" name="Shape 974"/>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975" name="Shape 9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622732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9"/>
        <p:cNvGrpSpPr/>
        <p:nvPr/>
      </p:nvGrpSpPr>
      <p:grpSpPr>
        <a:xfrm>
          <a:off x="0" y="0"/>
          <a:ext cx="0" cy="0"/>
          <a:chOff x="0" y="0"/>
          <a:chExt cx="0" cy="0"/>
        </a:xfrm>
      </p:grpSpPr>
      <p:sp>
        <p:nvSpPr>
          <p:cNvPr id="630" name="Shape 63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
        <p:nvSpPr>
          <p:cNvPr id="631" name="Shape 6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025941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7"/>
        <p:cNvGrpSpPr/>
        <p:nvPr/>
      </p:nvGrpSpPr>
      <p:grpSpPr>
        <a:xfrm>
          <a:off x="0" y="0"/>
          <a:ext cx="0" cy="0"/>
          <a:chOff x="0" y="0"/>
          <a:chExt cx="0" cy="0"/>
        </a:xfrm>
      </p:grpSpPr>
      <p:sp>
        <p:nvSpPr>
          <p:cNvPr id="638" name="Shape 63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
        <p:nvSpPr>
          <p:cNvPr id="639" name="Shape 63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3111610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6"/>
        <p:cNvGrpSpPr/>
        <p:nvPr/>
      </p:nvGrpSpPr>
      <p:grpSpPr>
        <a:xfrm>
          <a:off x="0" y="0"/>
          <a:ext cx="0" cy="0"/>
          <a:chOff x="0" y="0"/>
          <a:chExt cx="0" cy="0"/>
        </a:xfrm>
      </p:grpSpPr>
      <p:sp>
        <p:nvSpPr>
          <p:cNvPr id="647" name="Shape 64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dirty="0"/>
          </a:p>
        </p:txBody>
      </p:sp>
      <p:sp>
        <p:nvSpPr>
          <p:cNvPr id="648" name="Shape 64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0731377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6"/>
        <p:cNvGrpSpPr/>
        <p:nvPr/>
      </p:nvGrpSpPr>
      <p:grpSpPr>
        <a:xfrm>
          <a:off x="0" y="0"/>
          <a:ext cx="0" cy="0"/>
          <a:chOff x="0" y="0"/>
          <a:chExt cx="0" cy="0"/>
        </a:xfrm>
      </p:grpSpPr>
      <p:sp>
        <p:nvSpPr>
          <p:cNvPr id="707" name="Shape 707"/>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endParaRPr sz="1200" b="0" i="0" u="none" strike="noStrike" cap="none">
              <a:solidFill>
                <a:schemeClr val="dk1"/>
              </a:solidFill>
              <a:latin typeface="Arial"/>
              <a:ea typeface="Arial"/>
              <a:cs typeface="Arial"/>
              <a:sym typeface="Arial"/>
            </a:endParaRPr>
          </a:p>
        </p:txBody>
      </p:sp>
      <p:sp>
        <p:nvSpPr>
          <p:cNvPr id="708" name="Shape 70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44139471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4"/>
        <p:cNvGrpSpPr/>
        <p:nvPr/>
      </p:nvGrpSpPr>
      <p:grpSpPr>
        <a:xfrm>
          <a:off x="0" y="0"/>
          <a:ext cx="0" cy="0"/>
          <a:chOff x="0" y="0"/>
          <a:chExt cx="0" cy="0"/>
        </a:xfrm>
      </p:grpSpPr>
      <p:sp>
        <p:nvSpPr>
          <p:cNvPr id="715" name="Shape 715"/>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endParaRPr sz="1200" b="0" i="0" u="none" strike="noStrike" cap="none">
              <a:solidFill>
                <a:schemeClr val="dk1"/>
              </a:solidFill>
              <a:latin typeface="Arial"/>
              <a:ea typeface="Arial"/>
              <a:cs typeface="Arial"/>
              <a:sym typeface="Arial"/>
            </a:endParaRPr>
          </a:p>
        </p:txBody>
      </p:sp>
      <p:sp>
        <p:nvSpPr>
          <p:cNvPr id="716" name="Shape 71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90548726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1"/>
        <p:cNvGrpSpPr/>
        <p:nvPr/>
      </p:nvGrpSpPr>
      <p:grpSpPr>
        <a:xfrm>
          <a:off x="0" y="0"/>
          <a:ext cx="0" cy="0"/>
          <a:chOff x="0" y="0"/>
          <a:chExt cx="0" cy="0"/>
        </a:xfrm>
      </p:grpSpPr>
      <p:sp>
        <p:nvSpPr>
          <p:cNvPr id="722" name="Shape 722"/>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endParaRPr sz="1200" b="0" i="0" u="none" strike="noStrike" cap="none" dirty="0">
              <a:solidFill>
                <a:schemeClr val="dk1"/>
              </a:solidFill>
              <a:latin typeface="Arial"/>
              <a:ea typeface="Arial"/>
              <a:cs typeface="Arial"/>
              <a:sym typeface="Arial"/>
            </a:endParaRPr>
          </a:p>
        </p:txBody>
      </p:sp>
      <p:sp>
        <p:nvSpPr>
          <p:cNvPr id="723" name="Shape 72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008519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Shape 461"/>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endParaRPr sz="1200" b="0" i="0" u="none" strike="noStrike" cap="none">
              <a:solidFill>
                <a:schemeClr val="dk1"/>
              </a:solidFill>
              <a:latin typeface="Arial"/>
              <a:ea typeface="Arial"/>
              <a:cs typeface="Arial"/>
              <a:sym typeface="Arial"/>
            </a:endParaRPr>
          </a:p>
        </p:txBody>
      </p:sp>
      <p:sp>
        <p:nvSpPr>
          <p:cNvPr id="462" name="Shape 46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5778957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Shape 13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33" name="Shape 133"/>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spcAft>
                <a:spcPts val="0"/>
              </a:spcAft>
              <a:buClr>
                <a:schemeClr val="dk1"/>
              </a:buClr>
              <a:buSzPct val="25000"/>
              <a:buFont typeface="Arial"/>
              <a:buNone/>
            </a:pPr>
            <a:r>
              <a:rPr lang="en-US" sz="1200" b="0" i="0" u="none" strike="noStrike" cap="none" dirty="0">
                <a:solidFill>
                  <a:schemeClr val="dk1"/>
                </a:solidFill>
                <a:latin typeface="Arial"/>
                <a:ea typeface="Arial"/>
                <a:cs typeface="Arial"/>
                <a:sym typeface="Arial"/>
              </a:rPr>
              <a:t>Lets begin with a simple definition of the internet of things - Things connecting to the internet, integrating greater compute capabilities, and using data analytics to extract meaningful information. </a:t>
            </a:r>
          </a:p>
          <a:p>
            <a:pPr marL="0" marR="0" lvl="0" indent="0" algn="l" rtl="0">
              <a:spcBef>
                <a:spcPts val="0"/>
              </a:spcBef>
              <a:spcAft>
                <a:spcPts val="0"/>
              </a:spcAft>
              <a:buClr>
                <a:schemeClr val="dk1"/>
              </a:buClr>
              <a:buSzPct val="25000"/>
              <a:buFont typeface="Arial"/>
              <a:buNone/>
            </a:pPr>
            <a:endParaRPr sz="1200" b="0" i="0" u="none" strike="noStrike" cap="none" dirty="0">
              <a:solidFill>
                <a:schemeClr val="dk1"/>
              </a:solidFill>
              <a:latin typeface="Arial"/>
              <a:ea typeface="Arial"/>
              <a:cs typeface="Arial"/>
              <a:sym typeface="Arial"/>
            </a:endParaRPr>
          </a:p>
          <a:p>
            <a:pPr marL="0" marR="0" lvl="0" indent="0" algn="l" rtl="0">
              <a:spcBef>
                <a:spcPts val="0"/>
              </a:spcBef>
              <a:spcAft>
                <a:spcPts val="0"/>
              </a:spcAft>
              <a:buClr>
                <a:schemeClr val="dk1"/>
              </a:buClr>
              <a:buSzPct val="25000"/>
              <a:buFont typeface="Arial"/>
              <a:buNone/>
            </a:pPr>
            <a:r>
              <a:rPr lang="en-US" sz="1200" b="1" i="0" u="none" strike="noStrike" cap="none" dirty="0" err="1">
                <a:solidFill>
                  <a:schemeClr val="dk1"/>
                </a:solidFill>
                <a:latin typeface="Arial"/>
                <a:ea typeface="Arial"/>
                <a:cs typeface="Arial"/>
                <a:sym typeface="Arial"/>
              </a:rPr>
              <a:t>Tk</a:t>
            </a:r>
            <a:r>
              <a:rPr lang="en-US" sz="1200" b="1" i="0" u="none" strike="noStrike" cap="none" dirty="0">
                <a:solidFill>
                  <a:schemeClr val="dk1"/>
                </a:solidFill>
                <a:latin typeface="Arial"/>
                <a:ea typeface="Arial"/>
                <a:cs typeface="Arial"/>
                <a:sym typeface="Arial"/>
              </a:rPr>
              <a:t>: the 212B sensors is low by nearly an order of magnitude. How many embedded devices do you see around you, and how many sensors/actuators do they have?</a:t>
            </a:r>
          </a:p>
          <a:p>
            <a:pPr marL="0" marR="0" lvl="0" indent="0" algn="l" rtl="0">
              <a:spcBef>
                <a:spcPts val="0"/>
              </a:spcBef>
              <a:spcAft>
                <a:spcPts val="0"/>
              </a:spcAft>
              <a:buClr>
                <a:schemeClr val="dk1"/>
              </a:buClr>
              <a:buSzPct val="25000"/>
              <a:buFont typeface="Arial"/>
              <a:buNone/>
            </a:pPr>
            <a:endParaRPr sz="1200" b="0" i="0" u="none" strike="noStrike" cap="none" dirty="0">
              <a:solidFill>
                <a:schemeClr val="dk1"/>
              </a:solidFill>
              <a:latin typeface="Arial"/>
              <a:ea typeface="Arial"/>
              <a:cs typeface="Arial"/>
              <a:sym typeface="Arial"/>
            </a:endParaRPr>
          </a:p>
          <a:p>
            <a:pPr marL="0" marR="0" lvl="0" indent="0" algn="l" rtl="0">
              <a:spcBef>
                <a:spcPts val="0"/>
              </a:spcBef>
              <a:spcAft>
                <a:spcPts val="0"/>
              </a:spcAft>
              <a:buClr>
                <a:schemeClr val="dk1"/>
              </a:buClr>
              <a:buSzPct val="25000"/>
              <a:buFont typeface="Arial"/>
              <a:buNone/>
            </a:pPr>
            <a:r>
              <a:rPr lang="en-US" sz="1200" b="0" i="0" u="none" strike="noStrike" cap="none" dirty="0">
                <a:solidFill>
                  <a:schemeClr val="dk1"/>
                </a:solidFill>
                <a:latin typeface="Arial"/>
                <a:ea typeface="Arial"/>
                <a:cs typeface="Arial"/>
                <a:sym typeface="Arial"/>
              </a:rPr>
              <a:t>Now lets look at some market data:</a:t>
            </a:r>
          </a:p>
          <a:p>
            <a:pPr marL="0" marR="0" lvl="0" indent="0" algn="l" rtl="0">
              <a:spcBef>
                <a:spcPts val="0"/>
              </a:spcBef>
              <a:spcAft>
                <a:spcPts val="0"/>
              </a:spcAft>
              <a:buClr>
                <a:schemeClr val="dk1"/>
              </a:buClr>
              <a:buSzPct val="25000"/>
              <a:buFont typeface="Arial"/>
              <a:buNone/>
            </a:pPr>
            <a:endParaRPr sz="1200" b="0" i="0" u="none" strike="noStrike" cap="none" dirty="0">
              <a:solidFill>
                <a:schemeClr val="dk1"/>
              </a:solidFill>
              <a:latin typeface="Arial"/>
              <a:ea typeface="Arial"/>
              <a:cs typeface="Arial"/>
              <a:sym typeface="Arial"/>
            </a:endParaRPr>
          </a:p>
          <a:p>
            <a:pPr marL="0" marR="0" lvl="0" indent="0" algn="l" rtl="0">
              <a:spcBef>
                <a:spcPts val="0"/>
              </a:spcBef>
              <a:spcAft>
                <a:spcPts val="0"/>
              </a:spcAft>
              <a:buClr>
                <a:schemeClr val="dk1"/>
              </a:buClr>
              <a:buSzPct val="25000"/>
              <a:buFont typeface="Arial"/>
              <a:buNone/>
            </a:pPr>
            <a:r>
              <a:rPr lang="en-US" sz="1200" b="0" i="0" u="none" strike="noStrike" cap="none" dirty="0">
                <a:solidFill>
                  <a:schemeClr val="dk1"/>
                </a:solidFill>
                <a:latin typeface="Arial"/>
                <a:ea typeface="Arial"/>
                <a:cs typeface="Arial"/>
                <a:sym typeface="Arial"/>
              </a:rPr>
              <a:t>I'm sure you seen the data – 50B connected devices; 44 ZB of data – probably pretty familiar by now</a:t>
            </a:r>
          </a:p>
          <a:p>
            <a:pPr marL="0" marR="0" lvl="0" indent="0" algn="l" rtl="0">
              <a:spcBef>
                <a:spcPts val="0"/>
              </a:spcBef>
              <a:spcAft>
                <a:spcPts val="0"/>
              </a:spcAft>
              <a:buClr>
                <a:schemeClr val="dk1"/>
              </a:buClr>
              <a:buSzPct val="25000"/>
              <a:buFont typeface="Arial"/>
              <a:buNone/>
            </a:pPr>
            <a:endParaRPr sz="1200" b="0" i="0" u="none" strike="noStrike" cap="none" dirty="0">
              <a:solidFill>
                <a:schemeClr val="dk1"/>
              </a:solidFill>
              <a:latin typeface="Arial"/>
              <a:ea typeface="Arial"/>
              <a:cs typeface="Arial"/>
              <a:sym typeface="Arial"/>
            </a:endParaRPr>
          </a:p>
          <a:p>
            <a:pPr marL="0" marR="0" lvl="0" indent="0" algn="l" rtl="0">
              <a:spcBef>
                <a:spcPts val="0"/>
              </a:spcBef>
              <a:spcAft>
                <a:spcPts val="0"/>
              </a:spcAft>
              <a:buClr>
                <a:schemeClr val="dk1"/>
              </a:buClr>
              <a:buSzPct val="25000"/>
              <a:buFont typeface="Arial"/>
              <a:buNone/>
            </a:pPr>
            <a:r>
              <a:rPr lang="en-US" sz="1200" b="0" i="0" u="none" strike="noStrike" cap="none" dirty="0">
                <a:solidFill>
                  <a:schemeClr val="dk1"/>
                </a:solidFill>
                <a:latin typeface="Arial"/>
                <a:ea typeface="Arial"/>
                <a:cs typeface="Arial"/>
                <a:sym typeface="Arial"/>
              </a:rPr>
              <a:t>But what you may not have known is that 85% of the devices deployed today, about 15B, are not connected, presenting not only a huge opportunity to connect the unconnected, but to deploy new intelligent devices</a:t>
            </a:r>
          </a:p>
          <a:p>
            <a:pPr marL="0" marR="0" lvl="0" indent="0" algn="l" rtl="0">
              <a:spcBef>
                <a:spcPts val="0"/>
              </a:spcBef>
              <a:spcAft>
                <a:spcPts val="0"/>
              </a:spcAft>
              <a:buClr>
                <a:schemeClr val="dk1"/>
              </a:buClr>
              <a:buSzPct val="25000"/>
              <a:buFont typeface="Arial"/>
              <a:buNone/>
            </a:pPr>
            <a:endParaRPr sz="1200" b="0" i="0" u="none" strike="noStrike" cap="none" dirty="0">
              <a:solidFill>
                <a:schemeClr val="dk1"/>
              </a:solidFill>
              <a:latin typeface="Arial"/>
              <a:ea typeface="Arial"/>
              <a:cs typeface="Arial"/>
              <a:sym typeface="Arial"/>
            </a:endParaRPr>
          </a:p>
          <a:p>
            <a:pPr marL="0" marR="0" lvl="0" indent="0" algn="l" rtl="0">
              <a:spcBef>
                <a:spcPts val="0"/>
              </a:spcBef>
              <a:spcAft>
                <a:spcPts val="0"/>
              </a:spcAft>
              <a:buClr>
                <a:schemeClr val="dk1"/>
              </a:buClr>
              <a:buSzPct val="25000"/>
              <a:buFont typeface="Arial"/>
              <a:buNone/>
            </a:pPr>
            <a:r>
              <a:rPr lang="en-US" sz="1200" b="0" i="0" u="none" strike="noStrike" cap="none" dirty="0">
                <a:solidFill>
                  <a:schemeClr val="dk1"/>
                </a:solidFill>
                <a:latin typeface="Arial"/>
                <a:ea typeface="Arial"/>
                <a:cs typeface="Arial"/>
                <a:sym typeface="Arial"/>
              </a:rPr>
              <a:t>Add to that the significant trends in the economics of technology over the past 10 years</a:t>
            </a:r>
          </a:p>
          <a:p>
            <a:pPr marL="171428" marR="0" lvl="0" indent="-171428" algn="l" rtl="0">
              <a:spcBef>
                <a:spcPts val="0"/>
              </a:spcBef>
              <a:spcAft>
                <a:spcPts val="0"/>
              </a:spcAft>
              <a:buClr>
                <a:schemeClr val="dk1"/>
              </a:buClr>
              <a:buSzPct val="100000"/>
              <a:buFont typeface="Arial"/>
              <a:buChar char="•"/>
            </a:pPr>
            <a:r>
              <a:rPr lang="en-US" sz="1200" b="0" i="0" u="none" strike="noStrike" cap="none" dirty="0">
                <a:solidFill>
                  <a:schemeClr val="dk1"/>
                </a:solidFill>
                <a:latin typeface="Arial"/>
                <a:ea typeface="Arial"/>
                <a:cs typeface="Arial"/>
                <a:sym typeface="Arial"/>
              </a:rPr>
              <a:t>cost of sensors down 2X</a:t>
            </a:r>
          </a:p>
          <a:p>
            <a:pPr marL="171428" marR="0" lvl="0" indent="-171428" algn="l" rtl="0">
              <a:spcBef>
                <a:spcPts val="0"/>
              </a:spcBef>
              <a:spcAft>
                <a:spcPts val="0"/>
              </a:spcAft>
              <a:buClr>
                <a:schemeClr val="dk1"/>
              </a:buClr>
              <a:buSzPct val="100000"/>
              <a:buFont typeface="Arial"/>
              <a:buChar char="•"/>
            </a:pPr>
            <a:r>
              <a:rPr lang="en-US" sz="1200" b="0" i="0" u="none" strike="noStrike" cap="none" dirty="0">
                <a:solidFill>
                  <a:schemeClr val="dk1"/>
                </a:solidFill>
                <a:latin typeface="Arial"/>
                <a:ea typeface="Arial"/>
                <a:cs typeface="Arial"/>
                <a:sym typeface="Arial"/>
              </a:rPr>
              <a:t>Cost of Computing down 60x</a:t>
            </a:r>
          </a:p>
          <a:p>
            <a:pPr marL="171428" marR="0" lvl="0" indent="-171428" algn="l" rtl="0">
              <a:spcBef>
                <a:spcPts val="0"/>
              </a:spcBef>
              <a:spcAft>
                <a:spcPts val="0"/>
              </a:spcAft>
              <a:buClr>
                <a:schemeClr val="dk1"/>
              </a:buClr>
              <a:buSzPct val="100000"/>
              <a:buFont typeface="Arial"/>
              <a:buChar char="•"/>
            </a:pPr>
            <a:r>
              <a:rPr lang="en-US" sz="1200" b="0" i="0" u="none" strike="noStrike" cap="none" dirty="0">
                <a:solidFill>
                  <a:schemeClr val="dk1"/>
                </a:solidFill>
                <a:latin typeface="Arial"/>
                <a:ea typeface="Arial"/>
                <a:cs typeface="Arial"/>
                <a:sym typeface="Arial"/>
              </a:rPr>
              <a:t>Cost of bandwidth down 40x</a:t>
            </a:r>
          </a:p>
          <a:p>
            <a:pPr marL="171428" marR="0" lvl="0" indent="-95228" algn="l" rtl="0">
              <a:spcBef>
                <a:spcPts val="0"/>
              </a:spcBef>
              <a:spcAft>
                <a:spcPts val="0"/>
              </a:spcAft>
              <a:buClr>
                <a:schemeClr val="dk1"/>
              </a:buClr>
              <a:buSzPct val="25000"/>
              <a:buFont typeface="Arial"/>
              <a:buNone/>
            </a:pPr>
            <a:endParaRPr sz="1200" b="0" i="0" u="none" strike="noStrike" cap="none" dirty="0">
              <a:solidFill>
                <a:schemeClr val="dk1"/>
              </a:solidFill>
              <a:latin typeface="Arial"/>
              <a:ea typeface="Arial"/>
              <a:cs typeface="Arial"/>
              <a:sym typeface="Arial"/>
            </a:endParaRPr>
          </a:p>
          <a:p>
            <a:pPr marL="0" marR="0" lvl="0" indent="0" algn="l" rtl="0">
              <a:spcBef>
                <a:spcPts val="0"/>
              </a:spcBef>
              <a:spcAft>
                <a:spcPts val="0"/>
              </a:spcAft>
              <a:buClr>
                <a:schemeClr val="dk1"/>
              </a:buClr>
              <a:buSzPct val="25000"/>
              <a:buFont typeface="Arial"/>
              <a:buNone/>
            </a:pPr>
            <a:r>
              <a:rPr lang="en-US" sz="1200" b="0" i="0" u="none" strike="noStrike" cap="none" dirty="0">
                <a:solidFill>
                  <a:schemeClr val="dk1"/>
                </a:solidFill>
                <a:latin typeface="Arial"/>
                <a:ea typeface="Arial"/>
                <a:cs typeface="Arial"/>
                <a:sym typeface="Arial"/>
              </a:rPr>
              <a:t>In combination, this creates a massive opportunity to connect the unconnected, proliferate computing from the devices to the cloud, and across cost effective networks.</a:t>
            </a:r>
          </a:p>
          <a:p>
            <a:pPr marL="0" marR="0" lvl="0" indent="0" algn="l" rtl="0">
              <a:spcBef>
                <a:spcPts val="0"/>
              </a:spcBef>
              <a:spcAft>
                <a:spcPts val="0"/>
              </a:spcAft>
              <a:buClr>
                <a:schemeClr val="dk1"/>
              </a:buClr>
              <a:buSzPct val="25000"/>
              <a:buFont typeface="Arial"/>
              <a:buNone/>
            </a:pPr>
            <a:endParaRPr sz="1200" b="0" i="0" u="none" strike="noStrike" cap="none" dirty="0">
              <a:solidFill>
                <a:schemeClr val="dk1"/>
              </a:solidFill>
              <a:latin typeface="Arial"/>
              <a:ea typeface="Arial"/>
              <a:cs typeface="Arial"/>
              <a:sym typeface="Arial"/>
            </a:endParaRPr>
          </a:p>
          <a:p>
            <a:pPr marL="0" marR="0" lvl="0" indent="0" algn="l" rtl="0">
              <a:spcBef>
                <a:spcPts val="0"/>
              </a:spcBef>
              <a:spcAft>
                <a:spcPts val="0"/>
              </a:spcAft>
              <a:buClr>
                <a:schemeClr val="dk1"/>
              </a:buClr>
              <a:buSzPct val="25000"/>
              <a:buFont typeface="Arial"/>
              <a:buNone/>
            </a:pPr>
            <a:r>
              <a:rPr lang="en-US" sz="1200" b="0" i="0" u="none" strike="noStrike" cap="none" dirty="0">
                <a:solidFill>
                  <a:schemeClr val="dk1"/>
                </a:solidFill>
                <a:latin typeface="Arial"/>
                <a:ea typeface="Arial"/>
                <a:cs typeface="Arial"/>
                <a:sym typeface="Arial"/>
              </a:rPr>
              <a:t>All in all, these trends will unleash the IOT opportunity impacting the way we work and the way we live</a:t>
            </a:r>
            <a:r>
              <a:rPr lang="en-US" sz="1200" b="0" i="0" u="none" strike="noStrike" cap="none" dirty="0" smtClean="0">
                <a:solidFill>
                  <a:schemeClr val="dk1"/>
                </a:solidFill>
                <a:latin typeface="Arial"/>
                <a:ea typeface="Arial"/>
                <a:cs typeface="Arial"/>
                <a:sym typeface="Arial"/>
              </a:rPr>
              <a:t>.</a:t>
            </a:r>
          </a:p>
          <a:p>
            <a:pPr marL="0" marR="0" lvl="0" indent="0" algn="l" rtl="0">
              <a:spcBef>
                <a:spcPts val="0"/>
              </a:spcBef>
              <a:spcAft>
                <a:spcPts val="0"/>
              </a:spcAft>
              <a:buClr>
                <a:schemeClr val="dk1"/>
              </a:buClr>
              <a:buSzPct val="25000"/>
              <a:buFont typeface="Arial"/>
              <a:buNone/>
            </a:pPr>
            <a:endParaRPr lang="en-US" sz="1200" b="0" i="0" u="none" strike="noStrike" cap="none" dirty="0" smtClean="0">
              <a:solidFill>
                <a:schemeClr val="dk1"/>
              </a:solidFill>
              <a:latin typeface="Arial"/>
              <a:ea typeface="Arial"/>
              <a:cs typeface="Arial"/>
              <a:sym typeface="Arial"/>
            </a:endParaRPr>
          </a:p>
          <a:p>
            <a:pPr marL="74414" marR="0" lvl="0" indent="-74414" algn="l" rtl="0">
              <a:lnSpc>
                <a:spcPct val="100000"/>
              </a:lnSpc>
              <a:spcBef>
                <a:spcPts val="0"/>
              </a:spcBef>
              <a:spcAft>
                <a:spcPts val="0"/>
              </a:spcAft>
              <a:buClr>
                <a:srgbClr val="FFFFFF"/>
              </a:buClr>
              <a:buSzPct val="100000"/>
              <a:buFont typeface="Arial"/>
              <a:buAutoNum type="arabicPeriod"/>
            </a:pPr>
            <a:r>
              <a:rPr lang="en-US" sz="800" b="0" i="0" u="none" strike="noStrike" cap="none" dirty="0" smtClean="0">
                <a:solidFill>
                  <a:srgbClr val="FFFFFF"/>
                </a:solidFill>
                <a:latin typeface="Arial"/>
                <a:ea typeface="Arial"/>
                <a:cs typeface="Arial"/>
                <a:sym typeface="Arial"/>
              </a:rPr>
              <a:t>IDC – international data </a:t>
            </a:r>
            <a:r>
              <a:rPr lang="en-US" sz="800" b="0" i="0" u="none" strike="noStrike" cap="none" dirty="0" err="1" smtClean="0">
                <a:solidFill>
                  <a:srgbClr val="FFFFFF"/>
                </a:solidFill>
                <a:latin typeface="Arial"/>
                <a:ea typeface="Arial"/>
                <a:cs typeface="Arial"/>
                <a:sym typeface="Arial"/>
              </a:rPr>
              <a:t>corp</a:t>
            </a:r>
            <a:r>
              <a:rPr lang="en-US" sz="800" b="0" i="0" u="none" strike="noStrike" cap="none" dirty="0" smtClean="0">
                <a:solidFill>
                  <a:srgbClr val="FFFFFF"/>
                </a:solidFill>
                <a:latin typeface="Arial"/>
                <a:ea typeface="Arial"/>
                <a:cs typeface="Arial"/>
                <a:sym typeface="Arial"/>
              </a:rPr>
              <a:t>   </a:t>
            </a:r>
          </a:p>
          <a:p>
            <a:pPr marL="74414" marR="0" lvl="0" indent="-74414" algn="l" rtl="0">
              <a:lnSpc>
                <a:spcPct val="100000"/>
              </a:lnSpc>
              <a:spcBef>
                <a:spcPts val="0"/>
              </a:spcBef>
              <a:spcAft>
                <a:spcPts val="0"/>
              </a:spcAft>
              <a:buClr>
                <a:srgbClr val="FFFFFF"/>
              </a:buClr>
              <a:buSzPct val="100000"/>
              <a:buFont typeface="Arial"/>
              <a:buAutoNum type="arabicPeriod"/>
            </a:pPr>
            <a:r>
              <a:rPr lang="en-US" sz="800" b="0" i="0" u="none" strike="noStrike" cap="none" dirty="0" smtClean="0">
                <a:solidFill>
                  <a:srgbClr val="FFFFFF"/>
                </a:solidFill>
                <a:latin typeface="Arial"/>
                <a:ea typeface="Arial"/>
                <a:cs typeface="Arial"/>
                <a:sym typeface="Arial"/>
              </a:rPr>
              <a:t>MC/EDC: The Digital Universe of Opportunities</a:t>
            </a:r>
          </a:p>
          <a:p>
            <a:pPr marL="74414" marR="0" lvl="0" indent="-74414" algn="l" rtl="0">
              <a:lnSpc>
                <a:spcPct val="100000"/>
              </a:lnSpc>
              <a:spcBef>
                <a:spcPts val="0"/>
              </a:spcBef>
              <a:spcAft>
                <a:spcPts val="0"/>
              </a:spcAft>
              <a:buClr>
                <a:srgbClr val="FFFFFF"/>
              </a:buClr>
              <a:buSzPct val="100000"/>
              <a:buFont typeface="Arial"/>
              <a:buAutoNum type="arabicPeriod"/>
            </a:pPr>
            <a:r>
              <a:rPr lang="en-US" sz="800" b="0" i="0" u="none" strike="noStrike" cap="none" dirty="0" smtClean="0">
                <a:solidFill>
                  <a:srgbClr val="FFFFFF"/>
                </a:solidFill>
                <a:latin typeface="Arial"/>
                <a:ea typeface="Arial"/>
                <a:cs typeface="Arial"/>
                <a:sym typeface="Arial"/>
              </a:rPr>
              <a:t>Goldman Sachs</a:t>
            </a:r>
          </a:p>
          <a:p>
            <a:pPr marL="74414" marR="0" lvl="0" indent="-74414" algn="l" rtl="0">
              <a:lnSpc>
                <a:spcPct val="100000"/>
              </a:lnSpc>
              <a:spcBef>
                <a:spcPts val="0"/>
              </a:spcBef>
              <a:spcAft>
                <a:spcPts val="0"/>
              </a:spcAft>
              <a:buClr>
                <a:srgbClr val="FFFFFF"/>
              </a:buClr>
              <a:buSzPct val="100000"/>
              <a:buFont typeface="Arial"/>
              <a:buAutoNum type="arabicPeriod"/>
            </a:pPr>
            <a:r>
              <a:rPr lang="en-US" sz="800" b="0" i="0" u="none" strike="noStrike" cap="none" dirty="0" smtClean="0">
                <a:solidFill>
                  <a:srgbClr val="FFFFFF"/>
                </a:solidFill>
                <a:latin typeface="Arial"/>
                <a:ea typeface="Arial"/>
                <a:cs typeface="Arial"/>
                <a:sym typeface="Arial"/>
              </a:rPr>
              <a:t>IMS Research</a:t>
            </a:r>
          </a:p>
          <a:p>
            <a:pPr marL="0" marR="0" lvl="0" indent="0" algn="l" rtl="0">
              <a:spcBef>
                <a:spcPts val="0"/>
              </a:spcBef>
              <a:spcAft>
                <a:spcPts val="0"/>
              </a:spcAft>
              <a:buClr>
                <a:schemeClr val="dk1"/>
              </a:buClr>
              <a:buSzPct val="25000"/>
              <a:buFont typeface="Arial"/>
              <a:buNone/>
            </a:pPr>
            <a:endParaRPr lang="en-US" sz="1200" b="0" i="0" u="none" strike="noStrike" cap="none" dirty="0">
              <a:solidFill>
                <a:schemeClr val="dk1"/>
              </a:solidFill>
              <a:latin typeface="Arial"/>
              <a:ea typeface="Arial"/>
              <a:cs typeface="Arial"/>
              <a:sym typeface="Arial"/>
            </a:endParaRPr>
          </a:p>
          <a:p>
            <a:pPr marL="0" marR="0" lvl="0" indent="0" algn="l" rtl="0">
              <a:spcBef>
                <a:spcPts val="0"/>
              </a:spcBef>
              <a:buClr>
                <a:schemeClr val="dk1"/>
              </a:buClr>
              <a:buSzPct val="25000"/>
              <a:buFont typeface="Arial"/>
              <a:buNone/>
            </a:pPr>
            <a:endParaRPr sz="1200" b="0" i="0" u="none" strike="noStrike" cap="none" dirty="0">
              <a:solidFill>
                <a:schemeClr val="dk1"/>
              </a:solidFill>
              <a:latin typeface="Arial"/>
              <a:ea typeface="Arial"/>
              <a:cs typeface="Arial"/>
              <a:sym typeface="Arial"/>
            </a:endParaRPr>
          </a:p>
        </p:txBody>
      </p:sp>
      <p:sp>
        <p:nvSpPr>
          <p:cNvPr id="134" name="Shape 134"/>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lnSpc>
                <a:spcPct val="100000"/>
              </a:lnSpc>
              <a:spcBef>
                <a:spcPts val="0"/>
              </a:spcBef>
              <a:spcAft>
                <a:spcPts val="0"/>
              </a:spcAft>
              <a:buClr>
                <a:srgbClr val="000000"/>
              </a:buClr>
              <a:buSzPct val="250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4</a:t>
            </a:fld>
            <a:endParaRPr lang="en-US" sz="1200" b="0" i="0" u="none" strike="noStrike" cap="none">
              <a:solidFill>
                <a:srgbClr val="000000"/>
              </a:solidFill>
              <a:latin typeface="Calibri"/>
              <a:ea typeface="Calibri"/>
              <a:cs typeface="Calibri"/>
              <a:sym typeface="Calibri"/>
            </a:endParaRPr>
          </a:p>
        </p:txBody>
      </p:sp>
    </p:spTree>
    <p:extLst>
      <p:ext uri="{BB962C8B-B14F-4D97-AF65-F5344CB8AC3E}">
        <p14:creationId xmlns:p14="http://schemas.microsoft.com/office/powerpoint/2010/main" val="9331077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457200" rtl="0" eaLnBrk="1" fontAlgn="auto" latinLnBrk="0" hangingPunct="1">
              <a:lnSpc>
                <a:spcPct val="100000"/>
              </a:lnSpc>
              <a:spcBef>
                <a:spcPts val="0"/>
              </a:spcBef>
              <a:spcAft>
                <a:spcPts val="0"/>
              </a:spcAft>
              <a:buClrTx/>
              <a:buSzTx/>
              <a:buFontTx/>
              <a:buNone/>
              <a:tabLst/>
              <a:defRPr/>
            </a:pPr>
            <a:r>
              <a:rPr lang="en-US" sz="1050" dirty="0"/>
              <a:t>Many different industries are unlocking the power of the </a:t>
            </a:r>
            <a:r>
              <a:rPr lang="en-US" sz="1050" dirty="0" err="1"/>
              <a:t>IoT</a:t>
            </a:r>
            <a:r>
              <a:rPr lang="en-US" sz="1050" baseline="0" dirty="0"/>
              <a:t> fueling innovation to optimize processes and increase efficiency.</a:t>
            </a:r>
            <a:r>
              <a:rPr lang="en-US" sz="1050" dirty="0"/>
              <a:t> </a:t>
            </a:r>
          </a:p>
          <a:p>
            <a:pPr marL="0" marR="0" lvl="2" indent="0" algn="l" defTabSz="457200" rtl="0" eaLnBrk="1" fontAlgn="auto" latinLnBrk="0" hangingPunct="1">
              <a:lnSpc>
                <a:spcPct val="100000"/>
              </a:lnSpc>
              <a:spcBef>
                <a:spcPts val="0"/>
              </a:spcBef>
              <a:spcAft>
                <a:spcPts val="0"/>
              </a:spcAft>
              <a:buClrTx/>
              <a:buSzTx/>
              <a:buFontTx/>
              <a:buNone/>
              <a:tabLst/>
              <a:defRPr/>
            </a:pPr>
            <a:endParaRPr lang="en-US" sz="1050" dirty="0"/>
          </a:p>
          <a:p>
            <a:pPr marL="171450" indent="-171450">
              <a:buFont typeface="Arial" panose="020B0604020202020204" pitchFamily="34" charset="0"/>
              <a:buChar char="•"/>
            </a:pPr>
            <a:r>
              <a:rPr lang="en-US" sz="1050" dirty="0"/>
              <a:t>The</a:t>
            </a:r>
            <a:r>
              <a:rPr lang="en-US" sz="1050" b="1" dirty="0"/>
              <a:t> energy </a:t>
            </a:r>
            <a:r>
              <a:rPr lang="en-US" sz="1050" dirty="0"/>
              <a:t>industry</a:t>
            </a:r>
            <a:r>
              <a:rPr lang="en-US" sz="1050" baseline="0" dirty="0"/>
              <a:t> </a:t>
            </a:r>
            <a:r>
              <a:rPr lang="en-US" sz="1050" dirty="0"/>
              <a:t>is using </a:t>
            </a:r>
            <a:r>
              <a:rPr lang="en-US" sz="1050" dirty="0" err="1"/>
              <a:t>IoT</a:t>
            </a:r>
            <a:r>
              <a:rPr lang="en-US" sz="1050" baseline="0" dirty="0"/>
              <a:t> to </a:t>
            </a:r>
            <a:r>
              <a:rPr lang="en-US" sz="1050" dirty="0"/>
              <a:t>re-think the way we generate, transmit, distribute, and consume energy;</a:t>
            </a:r>
            <a:r>
              <a:rPr lang="en-US" sz="1050" baseline="0" dirty="0"/>
              <a:t> finding </a:t>
            </a:r>
            <a:r>
              <a:rPr lang="en-US" sz="1050" dirty="0"/>
              <a:t>insights through environmental data logging, substation monitoring and remote access; and</a:t>
            </a:r>
            <a:r>
              <a:rPr lang="en-US" sz="1050" baseline="0" dirty="0"/>
              <a:t> enabling</a:t>
            </a:r>
            <a:r>
              <a:rPr lang="en-US" sz="1050" dirty="0"/>
              <a:t> grid efficiencies that save time and money.</a:t>
            </a:r>
          </a:p>
          <a:p>
            <a:pPr marL="171450" indent="-171450">
              <a:buFont typeface="Arial" panose="020B0604020202020204" pitchFamily="34" charset="0"/>
              <a:buChar char="•"/>
            </a:pPr>
            <a:r>
              <a:rPr lang="en-US" sz="1050" b="1" dirty="0"/>
              <a:t>Retail</a:t>
            </a:r>
            <a:r>
              <a:rPr lang="en-US" sz="1050" dirty="0"/>
              <a:t> is evolving</a:t>
            </a:r>
            <a:r>
              <a:rPr lang="en-US" sz="1050" baseline="0" dirty="0"/>
              <a:t> shopping into an </a:t>
            </a:r>
            <a:r>
              <a:rPr lang="en-US" sz="1050" baseline="0" dirty="0" err="1"/>
              <a:t>omni</a:t>
            </a:r>
            <a:r>
              <a:rPr lang="en-US" sz="1050" baseline="0" dirty="0"/>
              <a:t>-channel approach </a:t>
            </a:r>
            <a:r>
              <a:rPr lang="en-US" sz="1050" kern="1200" dirty="0">
                <a:solidFill>
                  <a:schemeClr val="tx1"/>
                </a:solidFill>
                <a:effectLst/>
              </a:rPr>
              <a:t>that provides a unified customer experience in store, online, or when ordering by phone. Retailers are personalizing service via mobile devices and the point of sale, and tracking inventory to provide product availability in store and across channels.</a:t>
            </a:r>
            <a:endParaRPr lang="en-US" sz="1050" dirty="0"/>
          </a:p>
          <a:p>
            <a:pPr marL="171450" indent="-171450">
              <a:buFont typeface="Arial" panose="020B0604020202020204" pitchFamily="34" charset="0"/>
              <a:buChar char="•"/>
            </a:pPr>
            <a:r>
              <a:rPr lang="en-US" sz="1050" dirty="0"/>
              <a:t>The </a:t>
            </a:r>
            <a:r>
              <a:rPr lang="en-US" sz="1050" b="1" dirty="0"/>
              <a:t>building management </a:t>
            </a:r>
            <a:r>
              <a:rPr lang="en-US" sz="1050" dirty="0"/>
              <a:t>industry is </a:t>
            </a:r>
            <a:r>
              <a:rPr lang="en-US" sz="1050" kern="1200" dirty="0">
                <a:solidFill>
                  <a:schemeClr val="tx1"/>
                </a:solidFill>
                <a:effectLst/>
              </a:rPr>
              <a:t>bringing greater intelligence and automation to building operations, enabling new efficiencies and enhanced tenant comfort. Connected </a:t>
            </a:r>
            <a:r>
              <a:rPr lang="en-US" sz="1050" kern="1200" baseline="0" dirty="0">
                <a:solidFill>
                  <a:schemeClr val="tx1"/>
                </a:solidFill>
                <a:effectLst/>
              </a:rPr>
              <a:t>d</a:t>
            </a:r>
            <a:r>
              <a:rPr lang="en-US" sz="1050" kern="1200" dirty="0">
                <a:solidFill>
                  <a:schemeClr val="tx1"/>
                </a:solidFill>
                <a:effectLst/>
              </a:rPr>
              <a:t>evices </a:t>
            </a:r>
            <a:r>
              <a:rPr lang="en-US" sz="1050" dirty="0"/>
              <a:t>such as energy use monitors, alarm systems, thermostats, environmental detectors, and smart</a:t>
            </a:r>
            <a:r>
              <a:rPr lang="en-US" sz="1050" baseline="0" dirty="0"/>
              <a:t> </a:t>
            </a:r>
            <a:r>
              <a:rPr lang="en-US" sz="1050" dirty="0"/>
              <a:t>lighting control can reduce </a:t>
            </a:r>
            <a:r>
              <a:rPr lang="en-US" sz="1050" baseline="0" dirty="0"/>
              <a:t>system </a:t>
            </a:r>
            <a:r>
              <a:rPr lang="en-US" sz="1050" dirty="0"/>
              <a:t>inefficiencies and reduce costs for maintenance, repairs,</a:t>
            </a:r>
            <a:r>
              <a:rPr lang="en-US" sz="1050" baseline="0" dirty="0"/>
              <a:t> and </a:t>
            </a:r>
            <a:r>
              <a:rPr lang="en-US" sz="1050" dirty="0"/>
              <a:t>labor. S</a:t>
            </a:r>
            <a:r>
              <a:rPr lang="en-US" sz="1050" kern="1200" dirty="0">
                <a:solidFill>
                  <a:schemeClr val="tx1"/>
                </a:solidFill>
                <a:effectLst/>
              </a:rPr>
              <a:t>mart buildings can provide personalized office environments, connected conference rooms, intelligent parking, and integrated security and surveillance.</a:t>
            </a:r>
            <a:endParaRPr lang="en-US" sz="1050" dirty="0"/>
          </a:p>
          <a:p>
            <a:pPr marL="171450" indent="-171450">
              <a:buFont typeface="Arial" panose="020B0604020202020204" pitchFamily="34" charset="0"/>
              <a:buChar char="•"/>
            </a:pPr>
            <a:r>
              <a:rPr lang="en-US" sz="1050" b="1" dirty="0"/>
              <a:t>Transportation</a:t>
            </a:r>
            <a:r>
              <a:rPr lang="en-US" sz="1050" dirty="0"/>
              <a:t> industries are using </a:t>
            </a:r>
            <a:r>
              <a:rPr lang="en-US" sz="1050" dirty="0" err="1"/>
              <a:t>IoT</a:t>
            </a:r>
            <a:r>
              <a:rPr lang="en-US" sz="1050" dirty="0"/>
              <a:t> to save lives and enable new services with connected cars, fleet management efficiencies, urban congestion management, and freight tracking to give customers better service.</a:t>
            </a:r>
          </a:p>
          <a:p>
            <a:pPr marL="171450" indent="-171450">
              <a:buFont typeface="Arial" panose="020B0604020202020204" pitchFamily="34" charset="0"/>
              <a:buChar char="•"/>
            </a:pPr>
            <a:r>
              <a:rPr lang="en-US" sz="1050" dirty="0"/>
              <a:t>The </a:t>
            </a:r>
            <a:r>
              <a:rPr lang="en-US" sz="1050" b="1" dirty="0"/>
              <a:t>industrial and manufacturing </a:t>
            </a:r>
            <a:r>
              <a:rPr lang="en-US" sz="1050" dirty="0"/>
              <a:t>industries gather intelligence from connected devices, embedded sensors, and systems to unlock operational efficiency across the manufacturing process, optimize production, and increase worker safety. That translates into real business value—faster time to market, reduced downtime, increased quality, fewer safety incidents, and better asset utilization.</a:t>
            </a:r>
          </a:p>
          <a:p>
            <a:pPr marL="171450" indent="-171450">
              <a:buFont typeface="Arial" panose="020B0604020202020204" pitchFamily="34" charset="0"/>
              <a:buChar char="•"/>
            </a:pPr>
            <a:endParaRPr lang="en-US" sz="800" dirty="0"/>
          </a:p>
          <a:p>
            <a:endParaRPr lang="en-US" dirty="0"/>
          </a:p>
        </p:txBody>
      </p:sp>
      <p:sp>
        <p:nvSpPr>
          <p:cNvPr id="4" name="Slide Number Placeholder 3"/>
          <p:cNvSpPr>
            <a:spLocks noGrp="1"/>
          </p:cNvSpPr>
          <p:nvPr>
            <p:ph type="sldNum" sz="quarter" idx="10"/>
          </p:nvPr>
        </p:nvSpPr>
        <p:spPr/>
        <p:txBody>
          <a:bodyPr/>
          <a:lstStyle/>
          <a:p>
            <a:fld id="{97B38291-43F5-4575-8B0A-6F888EB32D2B}" type="slidenum">
              <a:rPr lang="en-US" smtClean="0"/>
              <a:t>5</a:t>
            </a:fld>
            <a:endParaRPr lang="en-US"/>
          </a:p>
        </p:txBody>
      </p:sp>
    </p:spTree>
    <p:extLst>
      <p:ext uri="{BB962C8B-B14F-4D97-AF65-F5344CB8AC3E}">
        <p14:creationId xmlns:p14="http://schemas.microsoft.com/office/powerpoint/2010/main" val="9449930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Shape 447"/>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r>
              <a:rPr lang="en-US" sz="1200" b="0" i="0" u="none" strike="noStrike" cap="none">
                <a:solidFill>
                  <a:schemeClr val="dk1"/>
                </a:solidFill>
                <a:latin typeface="Arial"/>
                <a:ea typeface="Arial"/>
                <a:cs typeface="Arial"/>
                <a:sym typeface="Arial"/>
              </a:rPr>
              <a:t>Iot is about Wearables, Robotics, Home Automation, Environment, transportation and more...</a:t>
            </a:r>
          </a:p>
        </p:txBody>
      </p:sp>
      <p:sp>
        <p:nvSpPr>
          <p:cNvPr id="448" name="Shape 44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8282600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343400"/>
            <a:ext cx="5486400" cy="4800600"/>
          </a:xfrm>
        </p:spPr>
        <p:txBody>
          <a:bodyPr/>
          <a:lstStyle/>
          <a:p>
            <a:r>
              <a:rPr lang="en-US" sz="1200" b="0" i="0" u="none" strike="noStrike" kern="1200" cap="none" dirty="0" smtClean="0">
                <a:solidFill>
                  <a:schemeClr val="dk1"/>
                </a:solidFill>
                <a:latin typeface="Arial"/>
                <a:ea typeface="Arial"/>
                <a:cs typeface="Arial"/>
                <a:sym typeface="Arial"/>
              </a:rPr>
              <a:t>Features of Intel </a:t>
            </a:r>
            <a:r>
              <a:rPr lang="en-US" sz="1200" b="0" i="0" u="none" strike="noStrike" kern="1200" cap="none" dirty="0" err="1" smtClean="0">
                <a:solidFill>
                  <a:schemeClr val="dk1"/>
                </a:solidFill>
                <a:latin typeface="Arial"/>
                <a:ea typeface="Arial"/>
                <a:cs typeface="Arial"/>
                <a:sym typeface="Arial"/>
              </a:rPr>
              <a:t>IoT</a:t>
            </a:r>
            <a:r>
              <a:rPr lang="en-US" sz="1200" b="0" i="0" u="none" strike="noStrike" kern="1200" cap="none" dirty="0" smtClean="0">
                <a:solidFill>
                  <a:schemeClr val="dk1"/>
                </a:solidFill>
                <a:latin typeface="Arial"/>
                <a:ea typeface="Arial"/>
                <a:cs typeface="Arial"/>
                <a:sym typeface="Arial"/>
              </a:rPr>
              <a:t> solutions:</a:t>
            </a:r>
          </a:p>
          <a:p>
            <a:endParaRPr lang="en-US" sz="1200" b="0" i="0" u="none" strike="noStrike" kern="1200" cap="none" dirty="0" smtClean="0">
              <a:solidFill>
                <a:schemeClr val="dk1"/>
              </a:solidFill>
              <a:latin typeface="Arial"/>
              <a:ea typeface="Arial"/>
              <a:cs typeface="Arial"/>
              <a:sym typeface="Arial"/>
            </a:endParaRPr>
          </a:p>
          <a:p>
            <a:r>
              <a:rPr lang="en-US" sz="1200" b="0" i="0" u="none" strike="noStrike" kern="1200" cap="none" dirty="0" smtClean="0">
                <a:solidFill>
                  <a:schemeClr val="dk1"/>
                </a:solidFill>
                <a:latin typeface="Arial"/>
                <a:ea typeface="Arial"/>
                <a:cs typeface="Arial"/>
                <a:sym typeface="Arial"/>
              </a:rPr>
              <a:t>scalability </a:t>
            </a:r>
          </a:p>
          <a:p>
            <a:r>
              <a:rPr lang="en-US" sz="1200" b="0" i="0" u="none" strike="noStrike" kern="1200" cap="none" dirty="0" smtClean="0">
                <a:solidFill>
                  <a:schemeClr val="dk1"/>
                </a:solidFill>
                <a:latin typeface="Arial"/>
                <a:ea typeface="Arial"/>
                <a:cs typeface="Arial"/>
                <a:sym typeface="Arial"/>
              </a:rPr>
              <a:t>Interoperability </a:t>
            </a:r>
          </a:p>
          <a:p>
            <a:r>
              <a:rPr lang="en-US" sz="1200" b="0" i="0" u="none" strike="noStrike" kern="1200" cap="none" dirty="0" smtClean="0">
                <a:solidFill>
                  <a:schemeClr val="dk1"/>
                </a:solidFill>
                <a:latin typeface="Arial"/>
                <a:ea typeface="Arial"/>
                <a:cs typeface="Arial"/>
                <a:sym typeface="Arial"/>
              </a:rPr>
              <a:t>security </a:t>
            </a:r>
          </a:p>
          <a:p>
            <a:endParaRPr lang="en-US" sz="1200" b="0" i="0" u="none" strike="noStrike" kern="1200" cap="none" dirty="0" smtClean="0">
              <a:solidFill>
                <a:schemeClr val="dk1"/>
              </a:solidFill>
              <a:latin typeface="Arial"/>
              <a:ea typeface="Arial"/>
              <a:cs typeface="Arial"/>
              <a:sym typeface="Arial"/>
            </a:endParaRPr>
          </a:p>
          <a:p>
            <a:r>
              <a:rPr lang="en-US" sz="1200" b="0" i="0" u="none" strike="noStrike" kern="1200" cap="none" dirty="0" smtClean="0">
                <a:solidFill>
                  <a:schemeClr val="dk1"/>
                </a:solidFill>
                <a:latin typeface="Arial"/>
                <a:ea typeface="Arial"/>
                <a:cs typeface="Arial"/>
                <a:sym typeface="Arial"/>
              </a:rPr>
              <a:t>sensors at the edge need a way to communicate to the cloud </a:t>
            </a:r>
          </a:p>
          <a:p>
            <a:endParaRPr lang="en-US" sz="1200" b="0" i="0" u="none" strike="noStrike" kern="1200" cap="none" dirty="0" smtClean="0">
              <a:solidFill>
                <a:schemeClr val="dk1"/>
              </a:solidFill>
              <a:latin typeface="Arial"/>
              <a:ea typeface="Arial"/>
              <a:cs typeface="Arial"/>
              <a:sym typeface="Arial"/>
            </a:endParaRPr>
          </a:p>
          <a:p>
            <a:r>
              <a:rPr lang="en-US" sz="1200" b="0" i="0" u="none" strike="noStrike" kern="1200" cap="none" dirty="0" smtClean="0">
                <a:solidFill>
                  <a:schemeClr val="dk1"/>
                </a:solidFill>
                <a:latin typeface="Arial"/>
                <a:ea typeface="Arial"/>
                <a:cs typeface="Arial"/>
                <a:sym typeface="Arial"/>
              </a:rPr>
              <a:t>transmissions needs to be secure and have ability to interface with any</a:t>
            </a:r>
            <a:r>
              <a:rPr lang="en-US" sz="1200" b="0" i="0" u="none" strike="noStrike" kern="1200" cap="none" baseline="0" dirty="0" smtClean="0">
                <a:solidFill>
                  <a:schemeClr val="dk1"/>
                </a:solidFill>
                <a:latin typeface="Arial"/>
                <a:ea typeface="Arial"/>
                <a:cs typeface="Arial"/>
                <a:sym typeface="Arial"/>
              </a:rPr>
              <a:t> system</a:t>
            </a:r>
            <a:endParaRPr lang="en-US" sz="1200" b="0" i="0" u="none" strike="noStrike" kern="1200" cap="none" dirty="0" smtClean="0">
              <a:solidFill>
                <a:schemeClr val="dk1"/>
              </a:solidFill>
              <a:latin typeface="Arial"/>
              <a:ea typeface="Arial"/>
              <a:cs typeface="Arial"/>
              <a:sym typeface="Arial"/>
            </a:endParaRPr>
          </a:p>
          <a:p>
            <a:endParaRPr lang="en-US" sz="1200" b="0" i="0" u="none" strike="noStrike" kern="1200" cap="none" dirty="0" smtClean="0">
              <a:solidFill>
                <a:schemeClr val="dk1"/>
              </a:solidFill>
              <a:latin typeface="Arial"/>
              <a:ea typeface="Arial"/>
              <a:cs typeface="Arial"/>
              <a:sym typeface="Arial"/>
            </a:endParaRPr>
          </a:p>
          <a:p>
            <a:r>
              <a:rPr lang="en-US" sz="1200" b="0" i="0" u="none" strike="noStrike" kern="1200" cap="none" dirty="0" smtClean="0">
                <a:solidFill>
                  <a:schemeClr val="dk1"/>
                </a:solidFill>
                <a:latin typeface="Arial"/>
                <a:ea typeface="Arial"/>
                <a:cs typeface="Arial"/>
                <a:sym typeface="Arial"/>
              </a:rPr>
              <a:t>gateway has hardware and software security features</a:t>
            </a:r>
          </a:p>
          <a:p>
            <a:endParaRPr lang="en-US" sz="1200" b="0" i="0" u="none" strike="noStrike" kern="1200" cap="none" dirty="0" smtClean="0">
              <a:solidFill>
                <a:schemeClr val="dk1"/>
              </a:solidFill>
              <a:latin typeface="Arial"/>
              <a:ea typeface="Arial"/>
              <a:cs typeface="Arial"/>
              <a:sym typeface="Arial"/>
            </a:endParaRPr>
          </a:p>
          <a:p>
            <a:r>
              <a:rPr lang="en-US" sz="1200" b="0" i="0" u="none" strike="noStrike" kern="1200" cap="none" dirty="0" smtClean="0">
                <a:solidFill>
                  <a:schemeClr val="dk1"/>
                </a:solidFill>
                <a:latin typeface="Arial"/>
                <a:ea typeface="Arial"/>
                <a:cs typeface="Arial"/>
                <a:sym typeface="Arial"/>
              </a:rPr>
              <a:t>unique hardware ID for each gateway - only devices in the trusted list can interact with database servers.</a:t>
            </a:r>
          </a:p>
          <a:p>
            <a:r>
              <a:rPr lang="en-US" sz="1200" b="0" i="0" u="none" strike="noStrike" kern="1200" cap="none" dirty="0" smtClean="0">
                <a:solidFill>
                  <a:schemeClr val="dk1"/>
                </a:solidFill>
                <a:latin typeface="Arial"/>
                <a:ea typeface="Arial"/>
                <a:cs typeface="Arial"/>
                <a:sym typeface="Arial"/>
              </a:rPr>
              <a:t>secure boot - checks that state of firmware is correct each time the device boots </a:t>
            </a:r>
          </a:p>
          <a:p>
            <a:r>
              <a:rPr lang="en-US" sz="1200" b="0" i="0" u="none" strike="noStrike" kern="1200" cap="none" dirty="0" smtClean="0">
                <a:solidFill>
                  <a:schemeClr val="dk1"/>
                </a:solidFill>
                <a:latin typeface="Arial"/>
                <a:ea typeface="Arial"/>
                <a:cs typeface="Arial"/>
                <a:sym typeface="Arial"/>
              </a:rPr>
              <a:t>white listing - only agents that are approved can run on device, TPM chip does this and establishes the root of trust </a:t>
            </a:r>
          </a:p>
          <a:p>
            <a:endParaRPr lang="en-US" sz="1200" b="0" i="0" u="none" strike="noStrike" kern="1200" cap="none" dirty="0" smtClean="0">
              <a:solidFill>
                <a:schemeClr val="dk1"/>
              </a:solidFill>
              <a:latin typeface="Arial"/>
              <a:ea typeface="Arial"/>
              <a:cs typeface="Arial"/>
              <a:sym typeface="Arial"/>
            </a:endParaRPr>
          </a:p>
          <a:p>
            <a:r>
              <a:rPr lang="en-US" sz="1200" b="0" i="0" u="none" strike="noStrike" kern="1200" cap="none" dirty="0" smtClean="0">
                <a:solidFill>
                  <a:schemeClr val="dk1"/>
                </a:solidFill>
                <a:latin typeface="Arial"/>
                <a:ea typeface="Arial"/>
                <a:cs typeface="Arial"/>
                <a:sym typeface="Arial"/>
              </a:rPr>
              <a:t>push over the air updates - agents and security updates, without having to send an agent to the field using </a:t>
            </a:r>
            <a:r>
              <a:rPr lang="en-US" sz="1200" b="0" i="0" u="none" strike="noStrike" kern="1200" cap="none" dirty="0" err="1" smtClean="0">
                <a:solidFill>
                  <a:schemeClr val="dk1"/>
                </a:solidFill>
                <a:latin typeface="Arial"/>
                <a:ea typeface="Arial"/>
                <a:cs typeface="Arial"/>
                <a:sym typeface="Arial"/>
              </a:rPr>
              <a:t>Windriver</a:t>
            </a:r>
            <a:r>
              <a:rPr lang="en-US" sz="1200" b="0" i="0" u="none" strike="noStrike" kern="1200" cap="none" dirty="0" smtClean="0">
                <a:solidFill>
                  <a:schemeClr val="dk1"/>
                </a:solidFill>
                <a:latin typeface="Arial"/>
                <a:ea typeface="Arial"/>
                <a:cs typeface="Arial"/>
                <a:sym typeface="Arial"/>
              </a:rPr>
              <a:t> Helix Device Cloud or other solutions </a:t>
            </a:r>
          </a:p>
          <a:p>
            <a:endParaRPr lang="en-US" sz="1200" b="0" i="0" u="none" strike="noStrike" kern="1200" cap="none" dirty="0" smtClean="0">
              <a:solidFill>
                <a:schemeClr val="dk1"/>
              </a:solidFill>
              <a:latin typeface="Arial"/>
              <a:ea typeface="Arial"/>
              <a:cs typeface="Arial"/>
              <a:sym typeface="Arial"/>
            </a:endParaRPr>
          </a:p>
          <a:p>
            <a:r>
              <a:rPr lang="en-US" sz="1200" b="0" i="0" u="none" strike="noStrike" kern="1200" cap="none" dirty="0" smtClean="0">
                <a:solidFill>
                  <a:schemeClr val="dk1"/>
                </a:solidFill>
                <a:latin typeface="Arial"/>
                <a:ea typeface="Arial"/>
                <a:cs typeface="Arial"/>
                <a:sym typeface="Arial"/>
              </a:rPr>
              <a:t>Real-time control using gateway with at the edge computing </a:t>
            </a:r>
          </a:p>
          <a:p>
            <a:endParaRPr lang="en-US" sz="1200" b="0" i="0" u="none" strike="noStrike" kern="1200" cap="none" dirty="0" smtClean="0">
              <a:solidFill>
                <a:schemeClr val="dk1"/>
              </a:solidFill>
              <a:latin typeface="Arial"/>
              <a:ea typeface="Arial"/>
              <a:cs typeface="Arial"/>
              <a:sym typeface="Arial"/>
            </a:endParaRPr>
          </a:p>
          <a:p>
            <a:r>
              <a:rPr lang="en-US" sz="1200" b="0" i="0" u="none" strike="noStrike" kern="1200" cap="none" dirty="0" smtClean="0">
                <a:solidFill>
                  <a:schemeClr val="dk1"/>
                </a:solidFill>
                <a:latin typeface="Arial"/>
                <a:ea typeface="Arial"/>
                <a:cs typeface="Arial"/>
                <a:sym typeface="Arial"/>
              </a:rPr>
              <a:t>at the edge analytics can also lead to lowering bandwidth that needs to be sent to the cloud</a:t>
            </a:r>
          </a:p>
          <a:p>
            <a:endParaRPr lang="en-US" sz="1200" b="0" i="0" u="none" strike="noStrike" kern="1200" cap="none" dirty="0" smtClean="0">
              <a:solidFill>
                <a:schemeClr val="dk1"/>
              </a:solidFill>
              <a:latin typeface="Arial"/>
              <a:ea typeface="Arial"/>
              <a:cs typeface="Arial"/>
              <a:sym typeface="Arial"/>
            </a:endParaRPr>
          </a:p>
          <a:p>
            <a:r>
              <a:rPr lang="en-US" sz="1200" b="0" i="0" u="none" strike="noStrike" kern="1200" cap="none" dirty="0" err="1" smtClean="0">
                <a:solidFill>
                  <a:schemeClr val="dk1"/>
                </a:solidFill>
                <a:latin typeface="Arial"/>
                <a:ea typeface="Arial"/>
                <a:cs typeface="Arial"/>
                <a:sym typeface="Arial"/>
              </a:rPr>
              <a:t>scaleable</a:t>
            </a:r>
            <a:r>
              <a:rPr lang="en-US" sz="1200" b="0" i="0" u="none" strike="noStrike" kern="1200" cap="none" dirty="0" smtClean="0">
                <a:solidFill>
                  <a:schemeClr val="dk1"/>
                </a:solidFill>
                <a:latin typeface="Arial"/>
                <a:ea typeface="Arial"/>
                <a:cs typeface="Arial"/>
                <a:sym typeface="Arial"/>
              </a:rPr>
              <a:t> processing power on the gateway, architecture is compatible across all intel chips - from low power to highest end </a:t>
            </a:r>
          </a:p>
          <a:p>
            <a:endParaRPr lang="en-US" sz="1200" b="0" i="0" u="none" strike="noStrike" kern="1200" cap="none" dirty="0" smtClean="0">
              <a:solidFill>
                <a:schemeClr val="dk1"/>
              </a:solidFill>
              <a:latin typeface="Arial"/>
              <a:ea typeface="Arial"/>
              <a:cs typeface="Arial"/>
              <a:sym typeface="Arial"/>
            </a:endParaRPr>
          </a:p>
          <a:p>
            <a:r>
              <a:rPr lang="en-US" sz="1200" b="0" i="0" u="none" strike="noStrike" kern="1200" cap="none" dirty="0" smtClean="0">
                <a:solidFill>
                  <a:schemeClr val="dk1"/>
                </a:solidFill>
                <a:latin typeface="Arial"/>
                <a:ea typeface="Arial"/>
                <a:cs typeface="Arial"/>
                <a:sym typeface="Arial"/>
              </a:rPr>
              <a:t>gateway can collect </a:t>
            </a:r>
            <a:r>
              <a:rPr lang="en-US" sz="1200" b="0" i="0" u="none" strike="noStrike" kern="1200" cap="none" dirty="0" err="1" smtClean="0">
                <a:solidFill>
                  <a:schemeClr val="dk1"/>
                </a:solidFill>
                <a:latin typeface="Arial"/>
                <a:ea typeface="Arial"/>
                <a:cs typeface="Arial"/>
                <a:sym typeface="Arial"/>
              </a:rPr>
              <a:t>imcoming</a:t>
            </a:r>
            <a:r>
              <a:rPr lang="en-US" sz="1200" b="0" i="0" u="none" strike="noStrike" kern="1200" cap="none" dirty="0" smtClean="0">
                <a:solidFill>
                  <a:schemeClr val="dk1"/>
                </a:solidFill>
                <a:latin typeface="Arial"/>
                <a:ea typeface="Arial"/>
                <a:cs typeface="Arial"/>
                <a:sym typeface="Arial"/>
              </a:rPr>
              <a:t> sensor messages and abstract them to a single protocol - such as </a:t>
            </a:r>
            <a:r>
              <a:rPr lang="en-US" sz="1200" b="0" i="0" u="none" strike="noStrike" kern="1200" cap="none" dirty="0" err="1" smtClean="0">
                <a:solidFill>
                  <a:schemeClr val="dk1"/>
                </a:solidFill>
                <a:latin typeface="Arial"/>
                <a:ea typeface="Arial"/>
                <a:cs typeface="Arial"/>
                <a:sym typeface="Arial"/>
              </a:rPr>
              <a:t>mqtt</a:t>
            </a:r>
            <a:r>
              <a:rPr lang="en-US" sz="1200" b="0" i="0" u="none" strike="noStrike" kern="1200" cap="none" dirty="0" smtClean="0">
                <a:solidFill>
                  <a:schemeClr val="dk1"/>
                </a:solidFill>
                <a:latin typeface="Arial"/>
                <a:ea typeface="Arial"/>
                <a:cs typeface="Arial"/>
                <a:sym typeface="Arial"/>
              </a:rPr>
              <a:t> </a:t>
            </a:r>
          </a:p>
          <a:p>
            <a:endParaRPr lang="en-US" sz="1200" b="0" i="0" u="none" strike="noStrike" kern="1200" cap="none" dirty="0" smtClean="0">
              <a:solidFill>
                <a:schemeClr val="dk1"/>
              </a:solidFill>
              <a:latin typeface="Arial"/>
              <a:ea typeface="Arial"/>
              <a:cs typeface="Arial"/>
              <a:sym typeface="Arial"/>
            </a:endParaRPr>
          </a:p>
          <a:p>
            <a:r>
              <a:rPr lang="en-US" sz="1200" b="0" i="0" u="none" strike="noStrike" kern="1200" cap="none" dirty="0" smtClean="0">
                <a:solidFill>
                  <a:schemeClr val="dk1"/>
                </a:solidFill>
                <a:latin typeface="Arial"/>
                <a:ea typeface="Arial"/>
                <a:cs typeface="Arial"/>
                <a:sym typeface="Arial"/>
              </a:rPr>
              <a:t>gateway is capable of using many wireless communication protocols - </a:t>
            </a:r>
            <a:r>
              <a:rPr lang="en-US" sz="1200" b="0" i="0" u="none" strike="noStrike" kern="1200" cap="none" dirty="0" err="1" smtClean="0">
                <a:solidFill>
                  <a:schemeClr val="dk1"/>
                </a:solidFill>
                <a:latin typeface="Arial"/>
                <a:ea typeface="Arial"/>
                <a:cs typeface="Arial"/>
                <a:sym typeface="Arial"/>
              </a:rPr>
              <a:t>wifi</a:t>
            </a:r>
            <a:r>
              <a:rPr lang="en-US" sz="1200" b="0" i="0" u="none" strike="noStrike" kern="1200" cap="none" dirty="0" smtClean="0">
                <a:solidFill>
                  <a:schemeClr val="dk1"/>
                </a:solidFill>
                <a:latin typeface="Arial"/>
                <a:ea typeface="Arial"/>
                <a:cs typeface="Arial"/>
                <a:sym typeface="Arial"/>
              </a:rPr>
              <a:t>, BT, </a:t>
            </a:r>
            <a:r>
              <a:rPr lang="en-US" sz="1200" b="0" i="0" u="none" strike="noStrike" kern="1200" cap="none" dirty="0" err="1" smtClean="0">
                <a:solidFill>
                  <a:schemeClr val="dk1"/>
                </a:solidFill>
                <a:latin typeface="Arial"/>
                <a:ea typeface="Arial"/>
                <a:cs typeface="Arial"/>
                <a:sym typeface="Arial"/>
              </a:rPr>
              <a:t>zigbee</a:t>
            </a:r>
            <a:r>
              <a:rPr lang="en-US" sz="1200" b="0" i="0" u="none" strike="noStrike" kern="1200" cap="none" dirty="0" smtClean="0">
                <a:solidFill>
                  <a:schemeClr val="dk1"/>
                </a:solidFill>
                <a:latin typeface="Arial"/>
                <a:ea typeface="Arial"/>
                <a:cs typeface="Arial"/>
                <a:sym typeface="Arial"/>
              </a:rPr>
              <a:t>, 4g, etc. </a:t>
            </a:r>
          </a:p>
          <a:p>
            <a:endParaRPr lang="en-US" sz="1200" b="0" i="0" u="none" strike="noStrike" kern="1200" cap="none" dirty="0" smtClean="0">
              <a:solidFill>
                <a:schemeClr val="dk1"/>
              </a:solidFill>
              <a:latin typeface="Arial"/>
              <a:ea typeface="Arial"/>
              <a:cs typeface="Arial"/>
              <a:sym typeface="Arial"/>
            </a:endParaRPr>
          </a:p>
          <a:p>
            <a:r>
              <a:rPr lang="en-US" sz="1200" b="0" i="0" u="none" strike="noStrike" kern="1200" cap="none" dirty="0" smtClean="0">
                <a:solidFill>
                  <a:schemeClr val="dk1"/>
                </a:solidFill>
                <a:latin typeface="Arial"/>
                <a:ea typeface="Arial"/>
                <a:cs typeface="Arial"/>
                <a:sym typeface="Arial"/>
              </a:rPr>
              <a:t>same chip architecture across edge -&gt; gateway -&gt; server will increase interoperability </a:t>
            </a:r>
          </a:p>
          <a:p>
            <a:endParaRPr lang="en-US" sz="1200" b="0" i="0" u="none" strike="noStrike" kern="1200" cap="none" dirty="0" smtClean="0">
              <a:solidFill>
                <a:schemeClr val="dk1"/>
              </a:solidFill>
              <a:latin typeface="Arial"/>
              <a:ea typeface="Arial"/>
              <a:cs typeface="Arial"/>
              <a:sym typeface="Arial"/>
            </a:endParaRPr>
          </a:p>
          <a:p>
            <a:r>
              <a:rPr lang="en-US" sz="1200" b="0" i="0" u="none" strike="noStrike" kern="1200" cap="none" dirty="0" err="1" smtClean="0">
                <a:solidFill>
                  <a:schemeClr val="dk1"/>
                </a:solidFill>
                <a:latin typeface="Arial"/>
                <a:ea typeface="Arial"/>
                <a:cs typeface="Arial"/>
                <a:sym typeface="Arial"/>
              </a:rPr>
              <a:t>mashery</a:t>
            </a:r>
            <a:r>
              <a:rPr lang="en-US" sz="1200" b="0" i="0" u="none" strike="noStrike" kern="1200" cap="none" dirty="0" smtClean="0">
                <a:solidFill>
                  <a:schemeClr val="dk1"/>
                </a:solidFill>
                <a:latin typeface="Arial"/>
                <a:ea typeface="Arial"/>
                <a:cs typeface="Arial"/>
                <a:sym typeface="Arial"/>
              </a:rPr>
              <a:t> API allows </a:t>
            </a:r>
            <a:r>
              <a:rPr lang="en-US" sz="1200" b="0" i="0" u="none" strike="noStrike" kern="1200" cap="none" dirty="0" err="1" smtClean="0">
                <a:solidFill>
                  <a:schemeClr val="dk1"/>
                </a:solidFill>
                <a:latin typeface="Arial"/>
                <a:ea typeface="Arial"/>
                <a:cs typeface="Arial"/>
                <a:sym typeface="Arial"/>
              </a:rPr>
              <a:t>develoeprs</a:t>
            </a:r>
            <a:r>
              <a:rPr lang="en-US" sz="1200" b="0" i="0" u="none" strike="noStrike" kern="1200" cap="none" dirty="0" smtClean="0">
                <a:solidFill>
                  <a:schemeClr val="dk1"/>
                </a:solidFill>
                <a:latin typeface="Arial"/>
                <a:ea typeface="Arial"/>
                <a:cs typeface="Arial"/>
                <a:sym typeface="Arial"/>
              </a:rPr>
              <a:t> to interact with your </a:t>
            </a:r>
            <a:r>
              <a:rPr lang="en-US" sz="1200" b="0" i="0" u="none" strike="noStrike" kern="1200" cap="none" dirty="0" err="1" smtClean="0">
                <a:solidFill>
                  <a:schemeClr val="dk1"/>
                </a:solidFill>
                <a:latin typeface="Arial"/>
                <a:ea typeface="Arial"/>
                <a:cs typeface="Arial"/>
                <a:sym typeface="Arial"/>
              </a:rPr>
              <a:t>IoT</a:t>
            </a:r>
            <a:r>
              <a:rPr lang="en-US" sz="1200" b="0" i="0" u="none" strike="noStrike" kern="1200" cap="none" dirty="0" smtClean="0">
                <a:solidFill>
                  <a:schemeClr val="dk1"/>
                </a:solidFill>
                <a:latin typeface="Arial"/>
                <a:ea typeface="Arial"/>
                <a:cs typeface="Arial"/>
                <a:sym typeface="Arial"/>
              </a:rPr>
              <a:t> deployment </a:t>
            </a:r>
          </a:p>
          <a:p>
            <a:r>
              <a:rPr lang="en-US" sz="1200" b="0" i="0" u="none" strike="noStrike" kern="1200" cap="none" dirty="0" smtClean="0">
                <a:solidFill>
                  <a:schemeClr val="dk1"/>
                </a:solidFill>
                <a:latin typeface="Arial"/>
                <a:ea typeface="Arial"/>
                <a:cs typeface="Arial"/>
                <a:sym typeface="Arial"/>
              </a:rPr>
              <a:t> </a:t>
            </a:r>
            <a:r>
              <a:rPr lang="en-US" sz="1200" b="0" i="0" u="none" strike="noStrike" kern="1200" cap="none" dirty="0" err="1" smtClean="0">
                <a:solidFill>
                  <a:schemeClr val="dk1"/>
                </a:solidFill>
                <a:latin typeface="Arial"/>
                <a:ea typeface="Arial"/>
                <a:cs typeface="Arial"/>
                <a:sym typeface="Arial"/>
              </a:rPr>
              <a:t>Macafee</a:t>
            </a:r>
            <a:r>
              <a:rPr lang="en-US" sz="1200" b="0" i="0" u="none" strike="noStrike" kern="1200" cap="none" dirty="0" smtClean="0">
                <a:solidFill>
                  <a:schemeClr val="dk1"/>
                </a:solidFill>
                <a:latin typeface="Arial"/>
                <a:ea typeface="Arial"/>
                <a:cs typeface="Arial"/>
                <a:sym typeface="Arial"/>
              </a:rPr>
              <a:t> can monitor </a:t>
            </a:r>
            <a:r>
              <a:rPr lang="en-US" sz="1200" b="0" i="0" u="none" strike="noStrike" kern="1200" cap="none" dirty="0" err="1" smtClean="0">
                <a:solidFill>
                  <a:schemeClr val="dk1"/>
                </a:solidFill>
                <a:latin typeface="Arial"/>
                <a:ea typeface="Arial"/>
                <a:cs typeface="Arial"/>
                <a:sym typeface="Arial"/>
              </a:rPr>
              <a:t>IoT</a:t>
            </a:r>
            <a:r>
              <a:rPr lang="en-US" sz="1200" b="0" i="0" u="none" strike="noStrike" kern="1200" cap="none" dirty="0" smtClean="0">
                <a:solidFill>
                  <a:schemeClr val="dk1"/>
                </a:solidFill>
                <a:latin typeface="Arial"/>
                <a:ea typeface="Arial"/>
                <a:cs typeface="Arial"/>
                <a:sym typeface="Arial"/>
              </a:rPr>
              <a:t> solution for </a:t>
            </a:r>
            <a:r>
              <a:rPr lang="en-US" sz="1200" b="0" i="0" u="none" strike="noStrike" kern="1200" cap="none" dirty="0" err="1" smtClean="0">
                <a:solidFill>
                  <a:schemeClr val="dk1"/>
                </a:solidFill>
                <a:latin typeface="Arial"/>
                <a:ea typeface="Arial"/>
                <a:cs typeface="Arial"/>
                <a:sym typeface="Arial"/>
              </a:rPr>
              <a:t>abnormaities</a:t>
            </a:r>
            <a:endParaRPr lang="en-US" b="1" dirty="0" smtClean="0"/>
          </a:p>
          <a:p>
            <a:endParaRPr lang="en-US" b="1" dirty="0" smtClean="0"/>
          </a:p>
          <a:p>
            <a:endParaRPr lang="en-US" b="1" dirty="0" smtClean="0"/>
          </a:p>
          <a:p>
            <a:r>
              <a:rPr lang="en-US" b="1" dirty="0" smtClean="0"/>
              <a:t>Intel</a:t>
            </a:r>
            <a:r>
              <a:rPr lang="en-US" b="1" dirty="0"/>
              <a:t>®</a:t>
            </a:r>
            <a:r>
              <a:rPr lang="en-US" b="1" baseline="0" dirty="0"/>
              <a:t> </a:t>
            </a:r>
            <a:r>
              <a:rPr lang="en-US" b="1" dirty="0" err="1"/>
              <a:t>IoT</a:t>
            </a:r>
            <a:r>
              <a:rPr lang="en-US" b="1" dirty="0"/>
              <a:t> Platform Overview:</a:t>
            </a:r>
            <a:endParaRPr lang="en-US" dirty="0"/>
          </a:p>
          <a:p>
            <a:pPr lvl="0" defTabSz="457200">
              <a:defRPr/>
            </a:pPr>
            <a:r>
              <a:rPr lang="en-US" dirty="0"/>
              <a:t>The Intel® </a:t>
            </a:r>
            <a:r>
              <a:rPr lang="en-US" dirty="0" err="1"/>
              <a:t>IoT</a:t>
            </a:r>
            <a:r>
              <a:rPr lang="en-US" dirty="0"/>
              <a:t> Platform</a:t>
            </a:r>
            <a:r>
              <a:rPr lang="en-US" baseline="0" dirty="0"/>
              <a:t> </a:t>
            </a:r>
            <a:r>
              <a:rPr lang="en-US" dirty="0"/>
              <a:t>enables you to move </a:t>
            </a:r>
            <a:r>
              <a:rPr lang="en-US" dirty="0" err="1"/>
              <a:t>IoT</a:t>
            </a:r>
            <a:r>
              <a:rPr lang="en-US" dirty="0"/>
              <a:t> from pilot to mainstream deployment with a repeatable foundation of building blocks and technology ingredients that can be customized for limitless solutions.</a:t>
            </a:r>
          </a:p>
          <a:p>
            <a:endParaRPr lang="en-US" dirty="0"/>
          </a:p>
          <a:p>
            <a:r>
              <a:rPr lang="en-US" dirty="0"/>
              <a:t>The Intel </a:t>
            </a:r>
            <a:r>
              <a:rPr lang="en-US" dirty="0" err="1"/>
              <a:t>IoT</a:t>
            </a:r>
            <a:r>
              <a:rPr lang="en-US" dirty="0"/>
              <a:t> Platform provides a blueprint for connecting devices into the cloud while promoting scalability, interoperability, and security across the entire </a:t>
            </a:r>
            <a:r>
              <a:rPr lang="en-US" dirty="0" err="1"/>
              <a:t>IoT</a:t>
            </a:r>
            <a:r>
              <a:rPr lang="en-US" dirty="0"/>
              <a:t> solution—enabling developers to leverage</a:t>
            </a:r>
            <a:r>
              <a:rPr lang="en-US" baseline="0" dirty="0"/>
              <a:t> </a:t>
            </a:r>
            <a:r>
              <a:rPr lang="en-US" baseline="0" dirty="0" err="1"/>
              <a:t>IoT</a:t>
            </a:r>
            <a:r>
              <a:rPr lang="en-US" baseline="0" dirty="0"/>
              <a:t> data in real time, as well as customize and scale the solution</a:t>
            </a:r>
            <a:r>
              <a:rPr lang="en-US" dirty="0"/>
              <a:t>. It has the following main parts:</a:t>
            </a:r>
          </a:p>
          <a:p>
            <a:endParaRPr lang="en-US" dirty="0"/>
          </a:p>
          <a:p>
            <a:pPr marL="171450" indent="-171450">
              <a:buFont typeface="Arial" panose="020B0604020202020204" pitchFamily="34" charset="0"/>
              <a:buChar char="•"/>
            </a:pPr>
            <a:r>
              <a:rPr lang="en-US" b="1" dirty="0"/>
              <a:t>Things (endpoints</a:t>
            </a:r>
            <a:r>
              <a:rPr lang="en-US" dirty="0"/>
              <a:t>) collect data through sensors and may be controlled by means of actuators.</a:t>
            </a:r>
          </a:p>
          <a:p>
            <a:pPr marL="171450" indent="-171450">
              <a:buFont typeface="Arial" panose="020B0604020202020204" pitchFamily="34" charset="0"/>
              <a:buChar char="•"/>
            </a:pPr>
            <a:r>
              <a:rPr lang="en-US" b="1" dirty="0"/>
              <a:t>Gateways</a:t>
            </a:r>
            <a:r>
              <a:rPr lang="en-US" dirty="0"/>
              <a:t> connect endpoints to the rest of the </a:t>
            </a:r>
            <a:r>
              <a:rPr lang="en-US" dirty="0" err="1"/>
              <a:t>IoT</a:t>
            </a:r>
            <a:r>
              <a:rPr lang="en-US" dirty="0"/>
              <a:t> topology using standardized protocols.</a:t>
            </a:r>
          </a:p>
          <a:p>
            <a:pPr marL="171450" indent="-171450">
              <a:buFont typeface="Arial" panose="020B0604020202020204" pitchFamily="34" charset="0"/>
              <a:buChar char="•"/>
            </a:pPr>
            <a:r>
              <a:rPr lang="en-US" b="1" dirty="0"/>
              <a:t>Network (data center)</a:t>
            </a:r>
            <a:r>
              <a:rPr lang="en-US" dirty="0"/>
              <a:t> resources integrate data from across the </a:t>
            </a:r>
            <a:r>
              <a:rPr lang="en-US" dirty="0" err="1"/>
              <a:t>IoT</a:t>
            </a:r>
            <a:r>
              <a:rPr lang="en-US" dirty="0"/>
              <a:t> platform into business processes.</a:t>
            </a:r>
          </a:p>
          <a:p>
            <a:pPr marL="171450" indent="-171450">
              <a:buFont typeface="Arial" panose="020B0604020202020204" pitchFamily="34" charset="0"/>
              <a:buChar char="•"/>
            </a:pPr>
            <a:r>
              <a:rPr lang="en-US" b="1" dirty="0"/>
              <a:t>Cloud-based analytics</a:t>
            </a:r>
            <a:r>
              <a:rPr lang="en-US" dirty="0"/>
              <a:t> provide open, scalable</a:t>
            </a:r>
            <a:r>
              <a:rPr lang="en-US" baseline="0" dirty="0"/>
              <a:t> </a:t>
            </a:r>
            <a:r>
              <a:rPr lang="en-US" dirty="0"/>
              <a:t>big data operations to generate value through business insights.</a:t>
            </a:r>
          </a:p>
          <a:p>
            <a:pPr marL="0" lvl="2"/>
            <a:endParaRPr lang="en-US" b="1" i="1"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When</a:t>
            </a:r>
            <a:r>
              <a:rPr lang="en-US" baseline="0" dirty="0"/>
              <a:t> building </a:t>
            </a:r>
            <a:r>
              <a:rPr lang="en-US" baseline="0" dirty="0" err="1"/>
              <a:t>IoT</a:t>
            </a:r>
            <a:r>
              <a:rPr lang="en-US" baseline="0" dirty="0"/>
              <a:t> solutions, you can</a:t>
            </a:r>
            <a:r>
              <a:rPr lang="en-US" b="0" baseline="0" dirty="0"/>
              <a:t> s</a:t>
            </a:r>
            <a:r>
              <a:rPr lang="en-US" b="0" dirty="0"/>
              <a:t>tart small or go big right away because the platform provides a foundation of technologies and a proven solution blueprint from Intel that helps you build your solution to fit your immediate needs as well as grow your solution as</a:t>
            </a:r>
            <a:r>
              <a:rPr lang="en-US" b="0" baseline="0" dirty="0"/>
              <a:t> those needs change.</a:t>
            </a:r>
            <a:endParaRPr lang="en-US" dirty="0"/>
          </a:p>
          <a:p>
            <a:endParaRPr lang="en-US" dirty="0"/>
          </a:p>
        </p:txBody>
      </p:sp>
      <p:sp>
        <p:nvSpPr>
          <p:cNvPr id="4" name="Slide Number Placeholder 3"/>
          <p:cNvSpPr>
            <a:spLocks noGrp="1"/>
          </p:cNvSpPr>
          <p:nvPr>
            <p:ph type="sldNum" sz="quarter" idx="10"/>
          </p:nvPr>
        </p:nvSpPr>
        <p:spPr/>
        <p:txBody>
          <a:bodyPr/>
          <a:lstStyle/>
          <a:p>
            <a:fld id="{D61C8689-8455-3546-ADF9-3B7273760F66}" type="slidenum">
              <a:rPr lang="en-US" smtClean="0">
                <a:solidFill>
                  <a:prstClr val="black"/>
                </a:solidFill>
              </a:rPr>
              <a:pPr/>
              <a:t>7</a:t>
            </a:fld>
            <a:endParaRPr lang="en-US" dirty="0">
              <a:solidFill>
                <a:prstClr val="black"/>
              </a:solidFill>
            </a:endParaRPr>
          </a:p>
        </p:txBody>
      </p:sp>
    </p:spTree>
    <p:extLst>
      <p:ext uri="{BB962C8B-B14F-4D97-AF65-F5344CB8AC3E}">
        <p14:creationId xmlns:p14="http://schemas.microsoft.com/office/powerpoint/2010/main" val="2515406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7"/>
        <p:cNvGrpSpPr/>
        <p:nvPr/>
      </p:nvGrpSpPr>
      <p:grpSpPr>
        <a:xfrm>
          <a:off x="0" y="0"/>
          <a:ext cx="0" cy="0"/>
          <a:chOff x="0" y="0"/>
          <a:chExt cx="0" cy="0"/>
        </a:xfrm>
      </p:grpSpPr>
      <p:sp>
        <p:nvSpPr>
          <p:cNvPr id="1548" name="Shape 154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549" name="Shape 1549"/>
          <p:cNvSpPr txBox="1">
            <a:spLocks noGrp="1"/>
          </p:cNvSpPr>
          <p:nvPr>
            <p:ph type="body" idx="1"/>
          </p:nvPr>
        </p:nvSpPr>
        <p:spPr>
          <a:xfrm>
            <a:off x="685800" y="4221796"/>
            <a:ext cx="5791200" cy="4114800"/>
          </a:xfrm>
          <a:prstGeom prst="rect">
            <a:avLst/>
          </a:prstGeom>
          <a:noFill/>
          <a:ln>
            <a:noFill/>
          </a:ln>
        </p:spPr>
        <p:txBody>
          <a:bodyPr lIns="91425" tIns="45700" rIns="91425" bIns="45700" anchor="t" anchorCtr="0">
            <a:noAutofit/>
          </a:bodyPr>
          <a:lstStyle/>
          <a:p>
            <a:pPr lvl="0">
              <a:buSzPct val="25000"/>
            </a:pPr>
            <a:r>
              <a:rPr lang="en-US" sz="1000" b="0" i="0" u="none" strike="noStrike" cap="none" baseline="0" dirty="0">
                <a:solidFill>
                  <a:schemeClr val="dk1"/>
                </a:solidFill>
                <a:ea typeface="Arial"/>
                <a:cs typeface="Arial"/>
                <a:sym typeface="Arial"/>
              </a:rPr>
              <a:t>A </a:t>
            </a:r>
            <a:r>
              <a:rPr lang="en-US" sz="1000" b="0" i="0" u="none" strike="noStrike" cap="none" baseline="0" dirty="0">
                <a:ea typeface="Arial"/>
                <a:cs typeface="Arial"/>
                <a:sym typeface="Arial"/>
              </a:rPr>
              <a:t>foundational element of the Intel</a:t>
            </a:r>
            <a:r>
              <a:rPr lang="en-US" sz="1000" b="0" i="0" u="none" strike="noStrike" cap="none" baseline="0" dirty="0">
                <a:ea typeface="Arial"/>
                <a:cs typeface="Arial"/>
                <a:sym typeface="Symbol" panose="05050102010706020507" pitchFamily="18" charset="2"/>
              </a:rPr>
              <a:t></a:t>
            </a:r>
            <a:r>
              <a:rPr lang="en-US" sz="1000" dirty="0">
                <a:ea typeface="Arial"/>
                <a:cs typeface="Arial"/>
                <a:sym typeface="Arial"/>
              </a:rPr>
              <a:t> Software </a:t>
            </a:r>
            <a:r>
              <a:rPr lang="en-US" sz="1000" dirty="0" err="1">
                <a:ea typeface="Arial"/>
                <a:cs typeface="Arial"/>
                <a:sym typeface="Arial"/>
              </a:rPr>
              <a:t>IoT</a:t>
            </a:r>
            <a:r>
              <a:rPr lang="en-US" sz="1000" dirty="0">
                <a:ea typeface="Arial"/>
                <a:cs typeface="Arial"/>
                <a:sym typeface="Arial"/>
              </a:rPr>
              <a:t> Developer </a:t>
            </a:r>
            <a:r>
              <a:rPr lang="en-US" sz="1000" b="0" i="0" u="none" strike="noStrike" cap="none" baseline="0" dirty="0">
                <a:ea typeface="Arial"/>
                <a:cs typeface="Arial"/>
                <a:sym typeface="Arial"/>
              </a:rPr>
              <a:t>Program </a:t>
            </a:r>
            <a:r>
              <a:rPr lang="en-US" sz="1000" dirty="0"/>
              <a:t>is the Intel </a:t>
            </a:r>
            <a:r>
              <a:rPr lang="en-US" sz="1000" dirty="0" err="1"/>
              <a:t>IoT</a:t>
            </a:r>
            <a:r>
              <a:rPr lang="en-US" sz="1000" dirty="0"/>
              <a:t> Developer Kit, providing everything you need to start creating innovative </a:t>
            </a:r>
            <a:r>
              <a:rPr lang="en-US" sz="1000" dirty="0" err="1"/>
              <a:t>IoT</a:t>
            </a:r>
            <a:r>
              <a:rPr lang="en-US" sz="1000" dirty="0"/>
              <a:t> projects, by combining a small, powerful, and production-ready hardware and software platform.</a:t>
            </a:r>
            <a:r>
              <a:rPr lang="en-US" sz="1000" b="0" i="0" u="none" strike="noStrike" cap="none" baseline="0" dirty="0">
                <a:ea typeface="Arial"/>
                <a:cs typeface="Arial"/>
                <a:sym typeface="Arial"/>
              </a:rPr>
              <a:t> </a:t>
            </a:r>
          </a:p>
          <a:p>
            <a:pPr marL="0" marR="0" lvl="0" indent="0" algn="l" rtl="0">
              <a:spcBef>
                <a:spcPts val="0"/>
              </a:spcBef>
              <a:buSzPct val="25000"/>
              <a:buNone/>
            </a:pPr>
            <a:endParaRPr lang="en-US" sz="1000" b="0" i="0" u="none" strike="noStrike" cap="none" baseline="0" dirty="0">
              <a:ea typeface="Arial"/>
              <a:cs typeface="Arial"/>
              <a:sym typeface="Arial"/>
            </a:endParaRPr>
          </a:p>
          <a:p>
            <a:pPr marL="0" marR="0" lvl="0" indent="0" algn="l" rtl="0">
              <a:spcBef>
                <a:spcPts val="0"/>
              </a:spcBef>
              <a:buSzPct val="25000"/>
              <a:buNone/>
            </a:pPr>
            <a:r>
              <a:rPr lang="en-US" sz="1000" b="0" i="0" u="none" strike="noStrike" cap="none" baseline="0" dirty="0">
                <a:ea typeface="Arial"/>
                <a:cs typeface="Arial"/>
                <a:sym typeface="Arial"/>
              </a:rPr>
              <a:t>The Intel </a:t>
            </a:r>
            <a:r>
              <a:rPr lang="en-US" sz="1000" b="0" i="0" u="none" strike="noStrike" cap="none" baseline="0" dirty="0" err="1">
                <a:ea typeface="Arial"/>
                <a:cs typeface="Arial"/>
                <a:sym typeface="Arial"/>
              </a:rPr>
              <a:t>IoT</a:t>
            </a:r>
            <a:r>
              <a:rPr lang="en-US" sz="1000" b="0" i="0" u="none" strike="noStrike" cap="none" baseline="0" dirty="0">
                <a:ea typeface="Arial"/>
                <a:cs typeface="Arial"/>
                <a:sym typeface="Arial"/>
              </a:rPr>
              <a:t> Developer Kit solution stack is designed to rapidly move </a:t>
            </a:r>
            <a:r>
              <a:rPr lang="en-US" sz="1000" b="0" i="0" u="none" strike="noStrike" cap="none" baseline="0" dirty="0" err="1">
                <a:ea typeface="Arial"/>
                <a:cs typeface="Arial"/>
                <a:sym typeface="Arial"/>
              </a:rPr>
              <a:t>IoT</a:t>
            </a:r>
            <a:r>
              <a:rPr lang="en-US" sz="1000" b="0" i="0" u="none" strike="noStrike" cap="none" baseline="0" dirty="0">
                <a:ea typeface="Arial"/>
                <a:cs typeface="Arial"/>
                <a:sym typeface="Arial"/>
              </a:rPr>
              <a:t> solutions from prototype to production, with minimal time and expense. The</a:t>
            </a:r>
            <a:r>
              <a:rPr lang="en-US" sz="1000" b="0" i="0" u="none" strike="noStrike" cap="none" dirty="0">
                <a:ea typeface="Arial"/>
                <a:cs typeface="Arial"/>
                <a:sym typeface="Arial"/>
              </a:rPr>
              <a:t> f</a:t>
            </a:r>
            <a:r>
              <a:rPr lang="en-US" sz="1000" b="0" i="0" u="none" strike="noStrike" cap="none" baseline="0" dirty="0">
                <a:ea typeface="Arial"/>
                <a:cs typeface="Arial"/>
                <a:sym typeface="Arial"/>
              </a:rPr>
              <a:t>ocus is to aid developers in creating innovative, high-value functionality with tools, templates, libraries, and other resources—and in the process, lower the cost of entry </a:t>
            </a:r>
            <a:r>
              <a:rPr lang="en-US" sz="1000" b="0" i="0" u="none" strike="noStrike" cap="none" baseline="0" dirty="0">
                <a:solidFill>
                  <a:schemeClr val="dk1"/>
                </a:solidFill>
                <a:ea typeface="Arial"/>
                <a:cs typeface="Arial"/>
                <a:sym typeface="Arial"/>
              </a:rPr>
              <a:t>into the </a:t>
            </a:r>
            <a:r>
              <a:rPr lang="en-US" sz="1000" b="0" i="0" u="none" strike="noStrike" cap="none" baseline="0" dirty="0" err="1">
                <a:solidFill>
                  <a:schemeClr val="dk1"/>
                </a:solidFill>
                <a:ea typeface="Arial"/>
                <a:cs typeface="Arial"/>
                <a:sym typeface="Arial"/>
              </a:rPr>
              <a:t>IoT</a:t>
            </a:r>
            <a:r>
              <a:rPr lang="en-US" sz="1000" b="0" i="0" u="none" strike="noStrike" cap="none" baseline="0" dirty="0">
                <a:solidFill>
                  <a:schemeClr val="dk1"/>
                </a:solidFill>
                <a:ea typeface="Arial"/>
                <a:cs typeface="Arial"/>
                <a:sym typeface="Arial"/>
              </a:rPr>
              <a:t> market. Every layer in the solution stack from hardware to cloud analytics supports flexible options for rapid prototyping with an easy path to production. </a:t>
            </a:r>
          </a:p>
          <a:p>
            <a:pPr marL="0" marR="0" lvl="0" indent="0" algn="l" rtl="0">
              <a:spcBef>
                <a:spcPts val="0"/>
              </a:spcBef>
              <a:buSzPct val="25000"/>
              <a:buNone/>
            </a:pPr>
            <a:endParaRPr lang="en-US" sz="1000" b="0" i="0" u="none" strike="noStrike" cap="none" baseline="0" dirty="0">
              <a:solidFill>
                <a:schemeClr val="dk1"/>
              </a:solidFill>
              <a:ea typeface="Arial"/>
              <a:cs typeface="Arial"/>
              <a:sym typeface="Arial"/>
            </a:endParaRPr>
          </a:p>
          <a:p>
            <a:pPr marL="0" marR="0" lvl="0" indent="0" algn="l" defTabSz="457200" rtl="0" eaLnBrk="1" fontAlgn="auto" latinLnBrk="0" hangingPunct="1">
              <a:lnSpc>
                <a:spcPct val="100000"/>
              </a:lnSpc>
              <a:spcBef>
                <a:spcPts val="0"/>
              </a:spcBef>
              <a:spcAft>
                <a:spcPts val="0"/>
              </a:spcAft>
              <a:buClrTx/>
              <a:buSzPct val="25000"/>
              <a:buFontTx/>
              <a:buNone/>
              <a:tabLst/>
              <a:defRPr/>
            </a:pPr>
            <a:r>
              <a:rPr lang="en-US" sz="1000" dirty="0">
                <a:solidFill>
                  <a:schemeClr val="dk1"/>
                </a:solidFill>
                <a:ea typeface="Arial"/>
                <a:cs typeface="Arial"/>
                <a:sym typeface="Arial"/>
              </a:rPr>
              <a:t>The kit also includes a variety of sensors and Wind River* software </a:t>
            </a:r>
            <a:r>
              <a:rPr lang="en-US" sz="1000" dirty="0">
                <a:solidFill>
                  <a:schemeClr val="dk1"/>
                </a:solidFill>
                <a:ea typeface="Arial"/>
                <a:cs typeface="Arial"/>
              </a:rPr>
              <a:t>and provides an end-to-end solution of APIs, security capabilities, cloud connectivity, and IDEs. You can choose </a:t>
            </a:r>
            <a:r>
              <a:rPr lang="en-US" sz="1000" b="0" i="0" u="none" strike="noStrike" cap="none" baseline="0" dirty="0">
                <a:solidFill>
                  <a:schemeClr val="dk1"/>
                </a:solidFill>
                <a:ea typeface="Arial"/>
                <a:cs typeface="Arial"/>
                <a:sym typeface="Arial"/>
              </a:rPr>
              <a:t>from a range of development boards and kits, including </a:t>
            </a:r>
            <a:r>
              <a:rPr lang="en-US" sz="1000" b="0" i="0" u="sng" strike="noStrike" cap="none" baseline="0" dirty="0">
                <a:solidFill>
                  <a:schemeClr val="hlink"/>
                </a:solidFill>
                <a:ea typeface="Arial"/>
                <a:cs typeface="Arial"/>
                <a:sym typeface="Arial"/>
                <a:hlinkClick r:id="rId3"/>
              </a:rPr>
              <a:t>Intel® Edison boards</a:t>
            </a:r>
            <a:r>
              <a:rPr lang="en-US" sz="1000" b="0" i="0" u="none" strike="noStrike" cap="none" baseline="0" dirty="0">
                <a:solidFill>
                  <a:schemeClr val="dk1"/>
                </a:solidFill>
                <a:ea typeface="Arial"/>
                <a:cs typeface="Arial"/>
                <a:sym typeface="Arial"/>
              </a:rPr>
              <a:t>, </a:t>
            </a:r>
            <a:r>
              <a:rPr lang="en-US" sz="1000" b="0" i="0" u="sng" strike="noStrike" cap="none" baseline="0" dirty="0">
                <a:solidFill>
                  <a:schemeClr val="hlink"/>
                </a:solidFill>
                <a:ea typeface="Arial"/>
                <a:cs typeface="Arial"/>
                <a:sym typeface="Arial"/>
                <a:hlinkClick r:id="rId4"/>
              </a:rPr>
              <a:t>Intel® Galileo boards</a:t>
            </a:r>
            <a:r>
              <a:rPr lang="en-US" sz="1000" b="0" i="0" u="none" strike="noStrike" cap="none" baseline="0" dirty="0">
                <a:solidFill>
                  <a:schemeClr val="dk1"/>
                </a:solidFill>
                <a:ea typeface="Arial"/>
                <a:cs typeface="Arial"/>
                <a:sym typeface="Arial"/>
              </a:rPr>
              <a:t>, and </a:t>
            </a:r>
            <a:r>
              <a:rPr lang="en-US" sz="1000" b="0" i="0" u="none" strike="noStrike" cap="none" baseline="0" dirty="0" err="1">
                <a:solidFill>
                  <a:schemeClr val="dk1"/>
                </a:solidFill>
                <a:ea typeface="Arial"/>
                <a:cs typeface="Arial"/>
                <a:sym typeface="Arial"/>
              </a:rPr>
              <a:t>MinnowBoard</a:t>
            </a:r>
            <a:r>
              <a:rPr lang="en-US" sz="1000" b="0" i="0" u="none" strike="noStrike" cap="none" baseline="0" dirty="0">
                <a:solidFill>
                  <a:schemeClr val="dk1"/>
                </a:solidFill>
                <a:ea typeface="Arial"/>
                <a:cs typeface="Arial"/>
                <a:sym typeface="Arial"/>
              </a:rPr>
              <a:t>* MAX boards. All are built for fast, simple development and come fully pre-configured with a robust Linux* software stack. </a:t>
            </a:r>
            <a:endParaRPr lang="en-US" sz="1000" dirty="0">
              <a:solidFill>
                <a:schemeClr val="dk1"/>
              </a:solidFill>
              <a:ea typeface="Arial"/>
              <a:cs typeface="Arial"/>
            </a:endParaRPr>
          </a:p>
          <a:p>
            <a:pPr marL="0" marR="0" lvl="0" indent="0" algn="l" defTabSz="457200" rtl="0" eaLnBrk="1" fontAlgn="auto" latinLnBrk="0" hangingPunct="1">
              <a:lnSpc>
                <a:spcPct val="100000"/>
              </a:lnSpc>
              <a:spcBef>
                <a:spcPts val="0"/>
              </a:spcBef>
              <a:spcAft>
                <a:spcPts val="0"/>
              </a:spcAft>
              <a:buClrTx/>
              <a:buSzPct val="25000"/>
              <a:buFontTx/>
              <a:buNone/>
              <a:tabLst/>
              <a:defRPr/>
            </a:pPr>
            <a:endParaRPr lang="en-US" sz="1000" dirty="0">
              <a:solidFill>
                <a:schemeClr val="dk1"/>
              </a:solidFill>
              <a:ea typeface="Arial"/>
              <a:cs typeface="Arial"/>
              <a:sym typeface="Arial"/>
            </a:endParaRPr>
          </a:p>
          <a:p>
            <a:pPr lvl="0" defTabSz="457200">
              <a:buSzPct val="25000"/>
              <a:defRPr/>
            </a:pPr>
            <a:r>
              <a:rPr lang="en-US" sz="1000" dirty="0">
                <a:solidFill>
                  <a:schemeClr val="dk1"/>
                </a:solidFill>
                <a:ea typeface="Arial"/>
                <a:cs typeface="Arial"/>
                <a:sym typeface="Arial"/>
              </a:rPr>
              <a:t>You can easily connect dozens of third-party expansion boards, sensors and actuators for rapidly testing out an idea.  </a:t>
            </a:r>
          </a:p>
          <a:p>
            <a:pPr marL="0" marR="0" lvl="0" indent="0" algn="l" rtl="0">
              <a:spcBef>
                <a:spcPts val="0"/>
              </a:spcBef>
              <a:buSzPct val="25000"/>
              <a:buNone/>
            </a:pPr>
            <a:endParaRPr lang="en-US" sz="1000" dirty="0">
              <a:solidFill>
                <a:schemeClr val="dk1"/>
              </a:solidFill>
              <a:ea typeface="Arial"/>
              <a:cs typeface="Arial"/>
              <a:sym typeface="Arial"/>
            </a:endParaRPr>
          </a:p>
          <a:p>
            <a:pPr marL="0" marR="0" lvl="0" indent="0" algn="l" rtl="0">
              <a:spcBef>
                <a:spcPts val="0"/>
              </a:spcBef>
              <a:buSzPct val="25000"/>
              <a:buNone/>
            </a:pPr>
            <a:r>
              <a:rPr lang="en-US" sz="1000" dirty="0">
                <a:solidFill>
                  <a:schemeClr val="dk1"/>
                </a:solidFill>
                <a:ea typeface="Arial"/>
                <a:cs typeface="Arial"/>
                <a:sym typeface="Arial"/>
              </a:rPr>
              <a:t>Then develop robust connectivity using the Intel IoT Gateway. This pre-integrated set of hardware and software includes mechanisms to interconnect sensors and devices and connect them to the cloud. </a:t>
            </a:r>
          </a:p>
          <a:p>
            <a:pPr marL="0" marR="0" lvl="0" indent="0" algn="l" rtl="0">
              <a:spcBef>
                <a:spcPts val="0"/>
              </a:spcBef>
              <a:buSzPct val="25000"/>
              <a:buNone/>
            </a:pPr>
            <a:endParaRPr lang="en-US" sz="1000" dirty="0">
              <a:solidFill>
                <a:schemeClr val="dk1"/>
              </a:solidFill>
              <a:ea typeface="Arial"/>
              <a:cs typeface="Arial"/>
              <a:sym typeface="Arial"/>
            </a:endParaRPr>
          </a:p>
          <a:p>
            <a:pPr marL="0" marR="0" lvl="0" indent="0" algn="l" rtl="0">
              <a:spcBef>
                <a:spcPts val="0"/>
              </a:spcBef>
              <a:buSzPct val="25000"/>
              <a:buNone/>
            </a:pPr>
            <a:r>
              <a:rPr lang="en-US" sz="1000" dirty="0">
                <a:solidFill>
                  <a:schemeClr val="dk1"/>
                </a:solidFill>
                <a:ea typeface="Arial"/>
                <a:cs typeface="Arial"/>
                <a:sym typeface="Arial"/>
              </a:rPr>
              <a:t>Purpose-built Intel IoT platforms help meet your demanding performance and scalability </a:t>
            </a:r>
            <a:r>
              <a:rPr lang="en-US" sz="1000" b="0" i="0" u="none" strike="noStrike" cap="none" baseline="0" dirty="0">
                <a:solidFill>
                  <a:schemeClr val="dk1"/>
                </a:solidFill>
                <a:ea typeface="Arial"/>
                <a:cs typeface="Arial"/>
                <a:sym typeface="Arial"/>
              </a:rPr>
              <a:t>requirements, as well as thermal and space constraints. You also have options for features such as hardware-accelerated I/O, secure boot, and memory-error correction on these platforms.</a:t>
            </a:r>
          </a:p>
          <a:p>
            <a:pPr marL="0" marR="0" lvl="0" indent="0" algn="l" rtl="0">
              <a:spcBef>
                <a:spcPts val="0"/>
              </a:spcBef>
              <a:buNone/>
            </a:pPr>
            <a:endParaRPr lang="en-US" sz="1000" b="0" i="0" u="none" strike="noStrike" cap="none" baseline="0" dirty="0">
              <a:solidFill>
                <a:schemeClr val="dk1"/>
              </a:solidFill>
              <a:ea typeface="Arial"/>
              <a:cs typeface="Arial"/>
              <a:sym typeface="Arial"/>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000" dirty="0" err="1">
                <a:ea typeface="Arial"/>
                <a:cs typeface="Arial"/>
                <a:sym typeface="Arial"/>
              </a:rPr>
              <a:t>IoT</a:t>
            </a:r>
            <a:r>
              <a:rPr lang="en-US" sz="1000" dirty="0">
                <a:ea typeface="Arial"/>
                <a:cs typeface="Arial"/>
                <a:sym typeface="Arial"/>
              </a:rPr>
              <a:t> cloud and edge analytics support are available for data collection, visualization, and analytics, </a:t>
            </a:r>
            <a:r>
              <a:rPr lang="en-US" sz="1000" dirty="0">
                <a:effectLst/>
              </a:rPr>
              <a:t>helping to detect trends and anomalies in time series at big data scale.</a:t>
            </a:r>
            <a:endParaRPr lang="en-US" sz="1000" dirty="0">
              <a:ea typeface="Arial"/>
              <a:cs typeface="Arial"/>
              <a:sym typeface="Arial"/>
            </a:endParaRPr>
          </a:p>
          <a:p>
            <a:pPr marL="0" marR="0" lvl="0" indent="0" algn="l" rtl="0">
              <a:spcBef>
                <a:spcPts val="0"/>
              </a:spcBef>
              <a:buNone/>
            </a:pPr>
            <a:endParaRPr sz="1000" b="0" i="0" u="none" strike="noStrike" cap="none" baseline="0" dirty="0">
              <a:solidFill>
                <a:schemeClr val="dk1"/>
              </a:solidFill>
              <a:ea typeface="Arial"/>
              <a:cs typeface="Arial"/>
              <a:sym typeface="Arial"/>
            </a:endParaRPr>
          </a:p>
          <a:p>
            <a:pPr marL="0" marR="0" lvl="0" indent="0" algn="l" rtl="0">
              <a:spcBef>
                <a:spcPts val="0"/>
              </a:spcBef>
              <a:buNone/>
            </a:pPr>
            <a:endParaRPr sz="1000" b="0" i="0" u="none" strike="noStrike" cap="none" baseline="0" dirty="0">
              <a:solidFill>
                <a:schemeClr val="dk1"/>
              </a:solidFill>
              <a:ea typeface="Arial"/>
              <a:cs typeface="Arial"/>
              <a:sym typeface="Arial"/>
            </a:endParaRPr>
          </a:p>
          <a:p>
            <a:pPr marL="0" marR="0" lvl="0" indent="0" algn="l" rtl="0">
              <a:spcBef>
                <a:spcPts val="0"/>
              </a:spcBef>
              <a:buNone/>
            </a:pPr>
            <a:endParaRPr sz="1000" b="0" i="0" u="none" strike="noStrike" cap="none" baseline="0" dirty="0">
              <a:solidFill>
                <a:schemeClr val="dk1"/>
              </a:solidFill>
              <a:ea typeface="Arial"/>
              <a:cs typeface="Arial"/>
              <a:sym typeface="Arial"/>
            </a:endParaRPr>
          </a:p>
        </p:txBody>
      </p:sp>
      <p:sp>
        <p:nvSpPr>
          <p:cNvPr id="1550" name="Shape 1550"/>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a:buSzPct val="25000"/>
            </a:pPr>
            <a:fld id="{00000000-1234-1234-1234-123412341234}" type="slidenum">
              <a:rPr lang="en-US">
                <a:solidFill>
                  <a:prstClr val="black"/>
                </a:solidFill>
                <a:ea typeface="Arial"/>
                <a:cs typeface="Arial"/>
                <a:sym typeface="Arial"/>
              </a:rPr>
              <a:pPr>
                <a:buSzPct val="25000"/>
              </a:pPr>
              <a:t>8</a:t>
            </a:fld>
            <a:endParaRPr lang="en-US" dirty="0">
              <a:solidFill>
                <a:prstClr val="black"/>
              </a:solidFill>
              <a:ea typeface="Arial"/>
              <a:cs typeface="Arial"/>
              <a:sym typeface="Arial"/>
            </a:endParaRPr>
          </a:p>
        </p:txBody>
      </p:sp>
    </p:spTree>
    <p:extLst>
      <p:ext uri="{BB962C8B-B14F-4D97-AF65-F5344CB8AC3E}">
        <p14:creationId xmlns:p14="http://schemas.microsoft.com/office/powerpoint/2010/main" val="9752021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7"/>
        <p:cNvGrpSpPr/>
        <p:nvPr/>
      </p:nvGrpSpPr>
      <p:grpSpPr>
        <a:xfrm>
          <a:off x="0" y="0"/>
          <a:ext cx="0" cy="0"/>
          <a:chOff x="0" y="0"/>
          <a:chExt cx="0" cy="0"/>
        </a:xfrm>
      </p:grpSpPr>
      <p:sp>
        <p:nvSpPr>
          <p:cNvPr id="1548" name="Shape 154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549" name="Shape 1549"/>
          <p:cNvSpPr txBox="1">
            <a:spLocks noGrp="1"/>
          </p:cNvSpPr>
          <p:nvPr>
            <p:ph type="body" idx="1"/>
          </p:nvPr>
        </p:nvSpPr>
        <p:spPr>
          <a:xfrm>
            <a:off x="685800" y="4221796"/>
            <a:ext cx="5791200" cy="4114800"/>
          </a:xfrm>
          <a:prstGeom prst="rect">
            <a:avLst/>
          </a:prstGeom>
          <a:noFill/>
          <a:ln>
            <a:noFill/>
          </a:ln>
        </p:spPr>
        <p:txBody>
          <a:bodyPr lIns="91425" tIns="45700" rIns="91425" bIns="45700" anchor="t" anchorCtr="0">
            <a:noAutofit/>
          </a:bodyPr>
          <a:lstStyle/>
          <a:p>
            <a:pPr lvl="0">
              <a:buSzPct val="25000"/>
            </a:pPr>
            <a:r>
              <a:rPr lang="en-US" sz="1000" b="0" i="0" u="none" strike="noStrike" cap="none" baseline="0" dirty="0">
                <a:solidFill>
                  <a:schemeClr val="dk1"/>
                </a:solidFill>
                <a:ea typeface="Arial"/>
                <a:cs typeface="Arial"/>
                <a:sym typeface="Arial"/>
              </a:rPr>
              <a:t>A </a:t>
            </a:r>
            <a:r>
              <a:rPr lang="en-US" sz="1000" b="0" i="0" u="none" strike="noStrike" cap="none" baseline="0" dirty="0">
                <a:ea typeface="Arial"/>
                <a:cs typeface="Arial"/>
                <a:sym typeface="Arial"/>
              </a:rPr>
              <a:t>foundational element of the Intel</a:t>
            </a:r>
            <a:r>
              <a:rPr lang="en-US" sz="1000" b="0" i="0" u="none" strike="noStrike" cap="none" baseline="0" dirty="0">
                <a:ea typeface="Arial"/>
                <a:cs typeface="Arial"/>
                <a:sym typeface="Symbol" panose="05050102010706020507" pitchFamily="18" charset="2"/>
              </a:rPr>
              <a:t></a:t>
            </a:r>
            <a:r>
              <a:rPr lang="en-US" sz="1000" dirty="0">
                <a:ea typeface="Arial"/>
                <a:cs typeface="Arial"/>
                <a:sym typeface="Arial"/>
              </a:rPr>
              <a:t> Software </a:t>
            </a:r>
            <a:r>
              <a:rPr lang="en-US" sz="1000" dirty="0" err="1">
                <a:ea typeface="Arial"/>
                <a:cs typeface="Arial"/>
                <a:sym typeface="Arial"/>
              </a:rPr>
              <a:t>IoT</a:t>
            </a:r>
            <a:r>
              <a:rPr lang="en-US" sz="1000" dirty="0">
                <a:ea typeface="Arial"/>
                <a:cs typeface="Arial"/>
                <a:sym typeface="Arial"/>
              </a:rPr>
              <a:t> Developer </a:t>
            </a:r>
            <a:r>
              <a:rPr lang="en-US" sz="1000" b="0" i="0" u="none" strike="noStrike" cap="none" baseline="0" dirty="0">
                <a:ea typeface="Arial"/>
                <a:cs typeface="Arial"/>
                <a:sym typeface="Arial"/>
              </a:rPr>
              <a:t>Program </a:t>
            </a:r>
            <a:r>
              <a:rPr lang="en-US" sz="1000" dirty="0"/>
              <a:t>is the Intel </a:t>
            </a:r>
            <a:r>
              <a:rPr lang="en-US" sz="1000" dirty="0" err="1"/>
              <a:t>IoT</a:t>
            </a:r>
            <a:r>
              <a:rPr lang="en-US" sz="1000" dirty="0"/>
              <a:t> Developer Kit, providing everything you need to start creating innovative </a:t>
            </a:r>
            <a:r>
              <a:rPr lang="en-US" sz="1000" dirty="0" err="1"/>
              <a:t>IoT</a:t>
            </a:r>
            <a:r>
              <a:rPr lang="en-US" sz="1000" dirty="0"/>
              <a:t> projects, by combining a small, powerful, and production-ready hardware and software platform.</a:t>
            </a:r>
            <a:r>
              <a:rPr lang="en-US" sz="1000" b="0" i="0" u="none" strike="noStrike" cap="none" baseline="0" dirty="0">
                <a:ea typeface="Arial"/>
                <a:cs typeface="Arial"/>
                <a:sym typeface="Arial"/>
              </a:rPr>
              <a:t> </a:t>
            </a:r>
          </a:p>
          <a:p>
            <a:pPr marL="0" marR="0" lvl="0" indent="0" algn="l" rtl="0">
              <a:spcBef>
                <a:spcPts val="0"/>
              </a:spcBef>
              <a:buSzPct val="25000"/>
              <a:buNone/>
            </a:pPr>
            <a:endParaRPr lang="en-US" sz="1000" b="0" i="0" u="none" strike="noStrike" cap="none" baseline="0" dirty="0">
              <a:ea typeface="Arial"/>
              <a:cs typeface="Arial"/>
              <a:sym typeface="Arial"/>
            </a:endParaRPr>
          </a:p>
          <a:p>
            <a:pPr marL="0" marR="0" lvl="0" indent="0" algn="l" rtl="0">
              <a:spcBef>
                <a:spcPts val="0"/>
              </a:spcBef>
              <a:buSzPct val="25000"/>
              <a:buNone/>
            </a:pPr>
            <a:r>
              <a:rPr lang="en-US" sz="1000" b="0" i="0" u="none" strike="noStrike" cap="none" baseline="0" dirty="0">
                <a:ea typeface="Arial"/>
                <a:cs typeface="Arial"/>
                <a:sym typeface="Arial"/>
              </a:rPr>
              <a:t>The Intel </a:t>
            </a:r>
            <a:r>
              <a:rPr lang="en-US" sz="1000" b="0" i="0" u="none" strike="noStrike" cap="none" baseline="0" dirty="0" err="1">
                <a:ea typeface="Arial"/>
                <a:cs typeface="Arial"/>
                <a:sym typeface="Arial"/>
              </a:rPr>
              <a:t>IoT</a:t>
            </a:r>
            <a:r>
              <a:rPr lang="en-US" sz="1000" b="0" i="0" u="none" strike="noStrike" cap="none" baseline="0" dirty="0">
                <a:ea typeface="Arial"/>
                <a:cs typeface="Arial"/>
                <a:sym typeface="Arial"/>
              </a:rPr>
              <a:t> Developer Kit solution stack is designed to rapidly move </a:t>
            </a:r>
            <a:r>
              <a:rPr lang="en-US" sz="1000" b="0" i="0" u="none" strike="noStrike" cap="none" baseline="0" dirty="0" err="1">
                <a:ea typeface="Arial"/>
                <a:cs typeface="Arial"/>
                <a:sym typeface="Arial"/>
              </a:rPr>
              <a:t>IoT</a:t>
            </a:r>
            <a:r>
              <a:rPr lang="en-US" sz="1000" b="0" i="0" u="none" strike="noStrike" cap="none" baseline="0" dirty="0">
                <a:ea typeface="Arial"/>
                <a:cs typeface="Arial"/>
                <a:sym typeface="Arial"/>
              </a:rPr>
              <a:t> solutions from prototype to production, with minimal time and expense. The</a:t>
            </a:r>
            <a:r>
              <a:rPr lang="en-US" sz="1000" b="0" i="0" u="none" strike="noStrike" cap="none" dirty="0">
                <a:ea typeface="Arial"/>
                <a:cs typeface="Arial"/>
                <a:sym typeface="Arial"/>
              </a:rPr>
              <a:t> f</a:t>
            </a:r>
            <a:r>
              <a:rPr lang="en-US" sz="1000" b="0" i="0" u="none" strike="noStrike" cap="none" baseline="0" dirty="0">
                <a:ea typeface="Arial"/>
                <a:cs typeface="Arial"/>
                <a:sym typeface="Arial"/>
              </a:rPr>
              <a:t>ocus is to aid developers in creating innovative, high-value functionality with tools, templates, libraries, and other resources—and in the process, lower the cost of entry </a:t>
            </a:r>
            <a:r>
              <a:rPr lang="en-US" sz="1000" b="0" i="0" u="none" strike="noStrike" cap="none" baseline="0" dirty="0">
                <a:solidFill>
                  <a:schemeClr val="dk1"/>
                </a:solidFill>
                <a:ea typeface="Arial"/>
                <a:cs typeface="Arial"/>
                <a:sym typeface="Arial"/>
              </a:rPr>
              <a:t>into the </a:t>
            </a:r>
            <a:r>
              <a:rPr lang="en-US" sz="1000" b="0" i="0" u="none" strike="noStrike" cap="none" baseline="0" dirty="0" err="1">
                <a:solidFill>
                  <a:schemeClr val="dk1"/>
                </a:solidFill>
                <a:ea typeface="Arial"/>
                <a:cs typeface="Arial"/>
                <a:sym typeface="Arial"/>
              </a:rPr>
              <a:t>IoT</a:t>
            </a:r>
            <a:r>
              <a:rPr lang="en-US" sz="1000" b="0" i="0" u="none" strike="noStrike" cap="none" baseline="0" dirty="0">
                <a:solidFill>
                  <a:schemeClr val="dk1"/>
                </a:solidFill>
                <a:ea typeface="Arial"/>
                <a:cs typeface="Arial"/>
                <a:sym typeface="Arial"/>
              </a:rPr>
              <a:t> market. Every layer in the solution stack from hardware to cloud analytics supports flexible options for rapid prototyping with an easy path to production. </a:t>
            </a:r>
          </a:p>
          <a:p>
            <a:pPr marL="0" marR="0" lvl="0" indent="0" algn="l" rtl="0">
              <a:spcBef>
                <a:spcPts val="0"/>
              </a:spcBef>
              <a:buSzPct val="25000"/>
              <a:buNone/>
            </a:pPr>
            <a:endParaRPr lang="en-US" sz="1000" b="0" i="0" u="none" strike="noStrike" cap="none" baseline="0" dirty="0">
              <a:solidFill>
                <a:schemeClr val="dk1"/>
              </a:solidFill>
              <a:ea typeface="Arial"/>
              <a:cs typeface="Arial"/>
              <a:sym typeface="Arial"/>
            </a:endParaRPr>
          </a:p>
          <a:p>
            <a:pPr marL="0" marR="0" lvl="0" indent="0" algn="l" defTabSz="457200" rtl="0" eaLnBrk="1" fontAlgn="auto" latinLnBrk="0" hangingPunct="1">
              <a:lnSpc>
                <a:spcPct val="100000"/>
              </a:lnSpc>
              <a:spcBef>
                <a:spcPts val="0"/>
              </a:spcBef>
              <a:spcAft>
                <a:spcPts val="0"/>
              </a:spcAft>
              <a:buClrTx/>
              <a:buSzPct val="25000"/>
              <a:buFontTx/>
              <a:buNone/>
              <a:tabLst/>
              <a:defRPr/>
            </a:pPr>
            <a:r>
              <a:rPr lang="en-US" sz="1000" dirty="0">
                <a:solidFill>
                  <a:schemeClr val="dk1"/>
                </a:solidFill>
                <a:ea typeface="Arial"/>
                <a:cs typeface="Arial"/>
                <a:sym typeface="Arial"/>
              </a:rPr>
              <a:t>The kit also includes a variety of sensors and Wind River* software </a:t>
            </a:r>
            <a:r>
              <a:rPr lang="en-US" sz="1000" dirty="0">
                <a:solidFill>
                  <a:schemeClr val="dk1"/>
                </a:solidFill>
                <a:ea typeface="Arial"/>
                <a:cs typeface="Arial"/>
              </a:rPr>
              <a:t>and provides an end-to-end solution of APIs, security capabilities, cloud connectivity, and IDEs. You can choose </a:t>
            </a:r>
            <a:r>
              <a:rPr lang="en-US" sz="1000" b="0" i="0" u="none" strike="noStrike" cap="none" baseline="0" dirty="0">
                <a:solidFill>
                  <a:schemeClr val="dk1"/>
                </a:solidFill>
                <a:ea typeface="Arial"/>
                <a:cs typeface="Arial"/>
                <a:sym typeface="Arial"/>
              </a:rPr>
              <a:t>from a range of development boards and kits, including </a:t>
            </a:r>
            <a:r>
              <a:rPr lang="en-US" sz="1000" b="0" i="0" u="sng" strike="noStrike" cap="none" baseline="0" dirty="0">
                <a:solidFill>
                  <a:schemeClr val="hlink"/>
                </a:solidFill>
                <a:ea typeface="Arial"/>
                <a:cs typeface="Arial"/>
                <a:sym typeface="Arial"/>
                <a:hlinkClick r:id="rId3"/>
              </a:rPr>
              <a:t>Intel® Edison boards</a:t>
            </a:r>
            <a:r>
              <a:rPr lang="en-US" sz="1000" b="0" i="0" u="none" strike="noStrike" cap="none" baseline="0" dirty="0">
                <a:solidFill>
                  <a:schemeClr val="dk1"/>
                </a:solidFill>
                <a:ea typeface="Arial"/>
                <a:cs typeface="Arial"/>
                <a:sym typeface="Arial"/>
              </a:rPr>
              <a:t>, </a:t>
            </a:r>
            <a:r>
              <a:rPr lang="en-US" sz="1000" b="0" i="0" u="sng" strike="noStrike" cap="none" baseline="0" dirty="0">
                <a:solidFill>
                  <a:schemeClr val="hlink"/>
                </a:solidFill>
                <a:ea typeface="Arial"/>
                <a:cs typeface="Arial"/>
                <a:sym typeface="Arial"/>
                <a:hlinkClick r:id="rId4"/>
              </a:rPr>
              <a:t>Intel® Galileo boards</a:t>
            </a:r>
            <a:r>
              <a:rPr lang="en-US" sz="1000" b="0" i="0" u="none" strike="noStrike" cap="none" baseline="0" dirty="0">
                <a:solidFill>
                  <a:schemeClr val="dk1"/>
                </a:solidFill>
                <a:ea typeface="Arial"/>
                <a:cs typeface="Arial"/>
                <a:sym typeface="Arial"/>
              </a:rPr>
              <a:t>, and </a:t>
            </a:r>
            <a:r>
              <a:rPr lang="en-US" sz="1000" b="0" i="0" u="none" strike="noStrike" cap="none" baseline="0" dirty="0" err="1">
                <a:solidFill>
                  <a:schemeClr val="dk1"/>
                </a:solidFill>
                <a:ea typeface="Arial"/>
                <a:cs typeface="Arial"/>
                <a:sym typeface="Arial"/>
              </a:rPr>
              <a:t>MinnowBoard</a:t>
            </a:r>
            <a:r>
              <a:rPr lang="en-US" sz="1000" b="0" i="0" u="none" strike="noStrike" cap="none" baseline="0" dirty="0">
                <a:solidFill>
                  <a:schemeClr val="dk1"/>
                </a:solidFill>
                <a:ea typeface="Arial"/>
                <a:cs typeface="Arial"/>
                <a:sym typeface="Arial"/>
              </a:rPr>
              <a:t>* MAX boards. All are built for fast, simple development and come fully pre-configured with a robust Linux* software stack. </a:t>
            </a:r>
            <a:endParaRPr lang="en-US" sz="1000" dirty="0">
              <a:solidFill>
                <a:schemeClr val="dk1"/>
              </a:solidFill>
              <a:ea typeface="Arial"/>
              <a:cs typeface="Arial"/>
            </a:endParaRPr>
          </a:p>
          <a:p>
            <a:pPr marL="0" marR="0" lvl="0" indent="0" algn="l" defTabSz="457200" rtl="0" eaLnBrk="1" fontAlgn="auto" latinLnBrk="0" hangingPunct="1">
              <a:lnSpc>
                <a:spcPct val="100000"/>
              </a:lnSpc>
              <a:spcBef>
                <a:spcPts val="0"/>
              </a:spcBef>
              <a:spcAft>
                <a:spcPts val="0"/>
              </a:spcAft>
              <a:buClrTx/>
              <a:buSzPct val="25000"/>
              <a:buFontTx/>
              <a:buNone/>
              <a:tabLst/>
              <a:defRPr/>
            </a:pPr>
            <a:endParaRPr lang="en-US" sz="1000" dirty="0">
              <a:solidFill>
                <a:schemeClr val="dk1"/>
              </a:solidFill>
              <a:ea typeface="Arial"/>
              <a:cs typeface="Arial"/>
              <a:sym typeface="Arial"/>
            </a:endParaRPr>
          </a:p>
          <a:p>
            <a:pPr lvl="0" defTabSz="457200">
              <a:buSzPct val="25000"/>
              <a:defRPr/>
            </a:pPr>
            <a:r>
              <a:rPr lang="en-US" sz="1000" dirty="0">
                <a:solidFill>
                  <a:schemeClr val="dk1"/>
                </a:solidFill>
                <a:ea typeface="Arial"/>
                <a:cs typeface="Arial"/>
                <a:sym typeface="Arial"/>
              </a:rPr>
              <a:t>You can easily connect dozens of third-party expansion boards, sensors and actuators for rapidly testing out an idea.  </a:t>
            </a:r>
          </a:p>
          <a:p>
            <a:pPr marL="0" marR="0" lvl="0" indent="0" algn="l" rtl="0">
              <a:spcBef>
                <a:spcPts val="0"/>
              </a:spcBef>
              <a:buSzPct val="25000"/>
              <a:buNone/>
            </a:pPr>
            <a:endParaRPr lang="en-US" sz="1000" dirty="0">
              <a:solidFill>
                <a:schemeClr val="dk1"/>
              </a:solidFill>
              <a:ea typeface="Arial"/>
              <a:cs typeface="Arial"/>
              <a:sym typeface="Arial"/>
            </a:endParaRPr>
          </a:p>
          <a:p>
            <a:pPr marL="0" marR="0" lvl="0" indent="0" algn="l" rtl="0">
              <a:spcBef>
                <a:spcPts val="0"/>
              </a:spcBef>
              <a:buSzPct val="25000"/>
              <a:buNone/>
            </a:pPr>
            <a:r>
              <a:rPr lang="en-US" sz="1000" dirty="0">
                <a:solidFill>
                  <a:schemeClr val="dk1"/>
                </a:solidFill>
                <a:ea typeface="Arial"/>
                <a:cs typeface="Arial"/>
                <a:sym typeface="Arial"/>
              </a:rPr>
              <a:t>Then develop robust connectivity using the Intel IoT Gateway. This pre-integrated set of hardware and software includes mechanisms to interconnect sensors and devices and connect them to the cloud. </a:t>
            </a:r>
          </a:p>
          <a:p>
            <a:pPr marL="0" marR="0" lvl="0" indent="0" algn="l" rtl="0">
              <a:spcBef>
                <a:spcPts val="0"/>
              </a:spcBef>
              <a:buSzPct val="25000"/>
              <a:buNone/>
            </a:pPr>
            <a:endParaRPr lang="en-US" sz="1000" dirty="0">
              <a:solidFill>
                <a:schemeClr val="dk1"/>
              </a:solidFill>
              <a:ea typeface="Arial"/>
              <a:cs typeface="Arial"/>
              <a:sym typeface="Arial"/>
            </a:endParaRPr>
          </a:p>
          <a:p>
            <a:pPr marL="0" marR="0" lvl="0" indent="0" algn="l" rtl="0">
              <a:spcBef>
                <a:spcPts val="0"/>
              </a:spcBef>
              <a:buSzPct val="25000"/>
              <a:buNone/>
            </a:pPr>
            <a:r>
              <a:rPr lang="en-US" sz="1000" dirty="0">
                <a:solidFill>
                  <a:schemeClr val="dk1"/>
                </a:solidFill>
                <a:ea typeface="Arial"/>
                <a:cs typeface="Arial"/>
                <a:sym typeface="Arial"/>
              </a:rPr>
              <a:t>Purpose-built Intel IoT platforms help meet your demanding performance and scalability </a:t>
            </a:r>
            <a:r>
              <a:rPr lang="en-US" sz="1000" b="0" i="0" u="none" strike="noStrike" cap="none" baseline="0" dirty="0">
                <a:solidFill>
                  <a:schemeClr val="dk1"/>
                </a:solidFill>
                <a:ea typeface="Arial"/>
                <a:cs typeface="Arial"/>
                <a:sym typeface="Arial"/>
              </a:rPr>
              <a:t>requirements, as well as thermal and space constraints. You also have options for features such as hardware-accelerated I/O, secure boot, and memory-error correction on these platforms.</a:t>
            </a:r>
          </a:p>
          <a:p>
            <a:pPr marL="0" marR="0" lvl="0" indent="0" algn="l" rtl="0">
              <a:spcBef>
                <a:spcPts val="0"/>
              </a:spcBef>
              <a:buNone/>
            </a:pPr>
            <a:endParaRPr lang="en-US" sz="1000" b="0" i="0" u="none" strike="noStrike" cap="none" baseline="0" dirty="0">
              <a:solidFill>
                <a:schemeClr val="dk1"/>
              </a:solidFill>
              <a:ea typeface="Arial"/>
              <a:cs typeface="Arial"/>
              <a:sym typeface="Arial"/>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000" dirty="0" err="1">
                <a:ea typeface="Arial"/>
                <a:cs typeface="Arial"/>
                <a:sym typeface="Arial"/>
              </a:rPr>
              <a:t>IoT</a:t>
            </a:r>
            <a:r>
              <a:rPr lang="en-US" sz="1000" dirty="0">
                <a:ea typeface="Arial"/>
                <a:cs typeface="Arial"/>
                <a:sym typeface="Arial"/>
              </a:rPr>
              <a:t> cloud and edge analytics support are available for data collection, visualization, and analytics, </a:t>
            </a:r>
            <a:r>
              <a:rPr lang="en-US" sz="1000" dirty="0">
                <a:effectLst/>
              </a:rPr>
              <a:t>helping to detect trends and anomalies in time series at big data scale.</a:t>
            </a:r>
            <a:endParaRPr lang="en-US" sz="1000" dirty="0">
              <a:ea typeface="Arial"/>
              <a:cs typeface="Arial"/>
              <a:sym typeface="Arial"/>
            </a:endParaRPr>
          </a:p>
          <a:p>
            <a:pPr marL="0" marR="0" lvl="0" indent="0" algn="l" rtl="0">
              <a:spcBef>
                <a:spcPts val="0"/>
              </a:spcBef>
              <a:buNone/>
            </a:pPr>
            <a:endParaRPr sz="1000" b="0" i="0" u="none" strike="noStrike" cap="none" baseline="0" dirty="0">
              <a:solidFill>
                <a:schemeClr val="dk1"/>
              </a:solidFill>
              <a:ea typeface="Arial"/>
              <a:cs typeface="Arial"/>
              <a:sym typeface="Arial"/>
            </a:endParaRPr>
          </a:p>
          <a:p>
            <a:pPr marL="0" marR="0" lvl="0" indent="0" algn="l" rtl="0">
              <a:spcBef>
                <a:spcPts val="0"/>
              </a:spcBef>
              <a:buNone/>
            </a:pPr>
            <a:endParaRPr sz="1000" b="0" i="0" u="none" strike="noStrike" cap="none" baseline="0" dirty="0">
              <a:solidFill>
                <a:schemeClr val="dk1"/>
              </a:solidFill>
              <a:ea typeface="Arial"/>
              <a:cs typeface="Arial"/>
              <a:sym typeface="Arial"/>
            </a:endParaRPr>
          </a:p>
          <a:p>
            <a:pPr marL="0" marR="0" lvl="0" indent="0" algn="l" rtl="0">
              <a:spcBef>
                <a:spcPts val="0"/>
              </a:spcBef>
              <a:buNone/>
            </a:pPr>
            <a:endParaRPr sz="1000" b="0" i="0" u="none" strike="noStrike" cap="none" baseline="0" dirty="0">
              <a:solidFill>
                <a:schemeClr val="dk1"/>
              </a:solidFill>
              <a:ea typeface="Arial"/>
              <a:cs typeface="Arial"/>
              <a:sym typeface="Arial"/>
            </a:endParaRPr>
          </a:p>
        </p:txBody>
      </p:sp>
      <p:sp>
        <p:nvSpPr>
          <p:cNvPr id="1550" name="Shape 1550"/>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a:buSzPct val="25000"/>
            </a:pPr>
            <a:fld id="{00000000-1234-1234-1234-123412341234}" type="slidenum">
              <a:rPr lang="en-US">
                <a:solidFill>
                  <a:prstClr val="black"/>
                </a:solidFill>
                <a:ea typeface="Arial"/>
                <a:cs typeface="Arial"/>
                <a:sym typeface="Arial"/>
              </a:rPr>
              <a:pPr>
                <a:buSzPct val="25000"/>
              </a:pPr>
              <a:t>9</a:t>
            </a:fld>
            <a:endParaRPr lang="en-US" dirty="0">
              <a:solidFill>
                <a:prstClr val="black"/>
              </a:solidFill>
              <a:ea typeface="Arial"/>
              <a:cs typeface="Arial"/>
              <a:sym typeface="Arial"/>
            </a:endParaRPr>
          </a:p>
        </p:txBody>
      </p:sp>
    </p:spTree>
    <p:extLst>
      <p:ext uri="{BB962C8B-B14F-4D97-AF65-F5344CB8AC3E}">
        <p14:creationId xmlns:p14="http://schemas.microsoft.com/office/powerpoint/2010/main" val="139660671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9.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3.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4.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5.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6.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1.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2.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3.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4.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5.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slideLayout1.xml><?xml version="1.0" encoding="utf-8"?>
<p:sldLayout xmlns:a="http://schemas.openxmlformats.org/drawingml/2006/main" xmlns:r="http://schemas.openxmlformats.org/officeDocument/2006/relationships" xmlns:p="http://schemas.openxmlformats.org/presentationml/2006/main">
  <p:cSld name="Presentation Title Slide">
    <p:bg>
      <p:bgPr>
        <a:solidFill>
          <a:schemeClr val="accent1"/>
        </a:solidFill>
        <a:effectLst/>
      </p:bgPr>
    </p:bg>
    <p:spTree>
      <p:nvGrpSpPr>
        <p:cNvPr id="1" name="Shape 15"/>
        <p:cNvGrpSpPr/>
        <p:nvPr/>
      </p:nvGrpSpPr>
      <p:grpSpPr>
        <a:xfrm>
          <a:off x="0" y="0"/>
          <a:ext cx="0" cy="0"/>
          <a:chOff x="0" y="0"/>
          <a:chExt cx="0" cy="0"/>
        </a:xfrm>
      </p:grpSpPr>
      <p:pic>
        <p:nvPicPr>
          <p:cNvPr id="16" name="Shape 16"/>
          <p:cNvPicPr preferRelativeResize="0"/>
          <p:nvPr/>
        </p:nvPicPr>
        <p:blipFill rotWithShape="1">
          <a:blip r:embed="rId2">
            <a:alphaModFix amt="60000"/>
          </a:blip>
          <a:srcRect r="7851"/>
          <a:stretch/>
        </p:blipFill>
        <p:spPr>
          <a:xfrm>
            <a:off x="0" y="-36132"/>
            <a:ext cx="9143998" cy="3446082"/>
          </a:xfrm>
          <a:prstGeom prst="rect">
            <a:avLst/>
          </a:prstGeom>
          <a:noFill/>
          <a:ln>
            <a:noFill/>
          </a:ln>
        </p:spPr>
      </p:pic>
      <p:sp>
        <p:nvSpPr>
          <p:cNvPr id="17" name="Shape 17"/>
          <p:cNvSpPr/>
          <p:nvPr/>
        </p:nvSpPr>
        <p:spPr>
          <a:xfrm>
            <a:off x="0" y="3109089"/>
            <a:ext cx="9143998" cy="2029419"/>
          </a:xfrm>
          <a:custGeom>
            <a:avLst/>
            <a:gdLst/>
            <a:ahLst/>
            <a:cxnLst/>
            <a:rect l="0" t="0" r="0" b="0"/>
            <a:pathLst>
              <a:path w="120000" h="120000" extrusionOk="0">
                <a:moveTo>
                  <a:pt x="0" y="17789"/>
                </a:moveTo>
                <a:cubicBezTo>
                  <a:pt x="0" y="11716"/>
                  <a:pt x="0" y="6505"/>
                  <a:pt x="0" y="431"/>
                </a:cubicBezTo>
                <a:lnTo>
                  <a:pt x="41859" y="0"/>
                </a:lnTo>
                <a:lnTo>
                  <a:pt x="46936" y="17693"/>
                </a:lnTo>
                <a:lnTo>
                  <a:pt x="120000" y="17789"/>
                </a:lnTo>
                <a:lnTo>
                  <a:pt x="120000" y="120000"/>
                </a:lnTo>
                <a:lnTo>
                  <a:pt x="0" y="120000"/>
                </a:lnTo>
                <a:lnTo>
                  <a:pt x="0" y="17789"/>
                </a:lnTo>
                <a:close/>
              </a:path>
            </a:pathLst>
          </a:custGeom>
          <a:solidFill>
            <a:srgbClr val="0A57BC"/>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pic>
        <p:nvPicPr>
          <p:cNvPr id="18" name="Shape 18"/>
          <p:cNvPicPr preferRelativeResize="0"/>
          <p:nvPr/>
        </p:nvPicPr>
        <p:blipFill rotWithShape="1">
          <a:blip r:embed="rId3">
            <a:alphaModFix/>
          </a:blip>
          <a:srcRect/>
          <a:stretch/>
        </p:blipFill>
        <p:spPr>
          <a:xfrm>
            <a:off x="7717535" y="4035642"/>
            <a:ext cx="1426464" cy="1102868"/>
          </a:xfrm>
          <a:prstGeom prst="rect">
            <a:avLst/>
          </a:prstGeom>
          <a:noFill/>
          <a:ln>
            <a:noFill/>
          </a:ln>
        </p:spPr>
      </p:pic>
      <p:pic>
        <p:nvPicPr>
          <p:cNvPr id="19" name="Shape 19"/>
          <p:cNvPicPr preferRelativeResize="0"/>
          <p:nvPr/>
        </p:nvPicPr>
        <p:blipFill rotWithShape="1">
          <a:blip r:embed="rId4">
            <a:alphaModFix/>
          </a:blip>
          <a:srcRect/>
          <a:stretch/>
        </p:blipFill>
        <p:spPr>
          <a:xfrm>
            <a:off x="6861646" y="169533"/>
            <a:ext cx="2049635" cy="576072"/>
          </a:xfrm>
          <a:prstGeom prst="rect">
            <a:avLst/>
          </a:prstGeom>
          <a:noFill/>
          <a:ln>
            <a:noFill/>
          </a:ln>
        </p:spPr>
      </p:pic>
      <p:sp>
        <p:nvSpPr>
          <p:cNvPr id="20" name="Shape 20"/>
          <p:cNvSpPr txBox="1">
            <a:spLocks noGrp="1"/>
          </p:cNvSpPr>
          <p:nvPr>
            <p:ph type="title"/>
          </p:nvPr>
        </p:nvSpPr>
        <p:spPr>
          <a:xfrm>
            <a:off x="260050" y="3839807"/>
            <a:ext cx="8229600" cy="477421"/>
          </a:xfrm>
          <a:prstGeom prst="rect">
            <a:avLst/>
          </a:prstGeom>
          <a:noFill/>
          <a:ln>
            <a:noFill/>
          </a:ln>
        </p:spPr>
        <p:txBody>
          <a:bodyPr lIns="91425" tIns="91425" rIns="91425" bIns="91425" anchor="b" anchorCtr="0"/>
          <a:lstStyle>
            <a:lvl1pPr marL="0" marR="0" lvl="0" indent="0" algn="ctr" rtl="0">
              <a:lnSpc>
                <a:spcPct val="120535"/>
              </a:lnSpc>
              <a:spcBef>
                <a:spcPts val="0"/>
              </a:spcBef>
              <a:spcAft>
                <a:spcPts val="0"/>
              </a:spcAft>
              <a:buClr>
                <a:srgbClr val="FFFFFF"/>
              </a:buClr>
              <a:buFont typeface="Arial"/>
              <a:buNone/>
              <a:defRPr sz="1400" b="0" i="0" u="none" strike="noStrike" cap="none">
                <a:solidFill>
                  <a:srgbClr val="000000"/>
                </a:solidFill>
                <a:latin typeface="Arial"/>
                <a:ea typeface="Arial"/>
                <a:cs typeface="Arial"/>
                <a:sym typeface="Arial"/>
              </a:defRPr>
            </a:lvl1pPr>
            <a:lvl2pPr marL="0" marR="0" lvl="1" indent="0" algn="l" rtl="0">
              <a:spcBef>
                <a:spcPts val="0"/>
              </a:spcBef>
              <a:buNone/>
              <a:defRPr sz="1800"/>
            </a:lvl2pPr>
            <a:lvl3pPr marL="0" marR="0" lvl="2" indent="0" algn="l" rtl="0">
              <a:spcBef>
                <a:spcPts val="0"/>
              </a:spcBef>
              <a:buNone/>
              <a:defRPr sz="1800"/>
            </a:lvl3pPr>
            <a:lvl4pPr marL="0" marR="0" lvl="3" indent="0" algn="l" rtl="0">
              <a:spcBef>
                <a:spcPts val="0"/>
              </a:spcBef>
              <a:buNone/>
              <a:defRPr sz="1800"/>
            </a:lvl4pPr>
            <a:lvl5pPr marL="0" marR="0" lvl="4" indent="0" algn="l" rtl="0">
              <a:spcBef>
                <a:spcPts val="0"/>
              </a:spcBef>
              <a:buNone/>
              <a:defRPr sz="1800"/>
            </a:lvl5pPr>
            <a:lvl6pPr marL="0" marR="0" lvl="5" indent="0" algn="l" rtl="0">
              <a:spcBef>
                <a:spcPts val="0"/>
              </a:spcBef>
              <a:buNone/>
              <a:defRPr sz="1800"/>
            </a:lvl6pPr>
            <a:lvl7pPr marL="0" marR="0" lvl="6" indent="0" algn="l" rtl="0">
              <a:spcBef>
                <a:spcPts val="0"/>
              </a:spcBef>
              <a:buNone/>
              <a:defRPr sz="1800"/>
            </a:lvl7pPr>
            <a:lvl8pPr marL="0" marR="0" lvl="7" indent="0" algn="l" rtl="0">
              <a:spcBef>
                <a:spcPts val="0"/>
              </a:spcBef>
              <a:buNone/>
              <a:defRPr sz="1800"/>
            </a:lvl8pPr>
            <a:lvl9pPr marL="0" marR="0" lvl="8" indent="0" algn="l" rtl="0">
              <a:spcBef>
                <a:spcPts val="0"/>
              </a:spcBef>
              <a:buNone/>
              <a:defRPr sz="1800"/>
            </a:lvl9pPr>
          </a:lstStyle>
          <a:p>
            <a:endParaRPr/>
          </a:p>
        </p:txBody>
      </p:sp>
      <p:sp>
        <p:nvSpPr>
          <p:cNvPr id="21" name="Shape 21"/>
          <p:cNvSpPr txBox="1">
            <a:spLocks noGrp="1"/>
          </p:cNvSpPr>
          <p:nvPr>
            <p:ph type="body" idx="1"/>
          </p:nvPr>
        </p:nvSpPr>
        <p:spPr>
          <a:xfrm>
            <a:off x="248761" y="4272778"/>
            <a:ext cx="8229600" cy="432569"/>
          </a:xfrm>
          <a:prstGeom prst="rect">
            <a:avLst/>
          </a:prstGeom>
          <a:noFill/>
          <a:ln>
            <a:noFill/>
          </a:ln>
        </p:spPr>
        <p:txBody>
          <a:bodyPr lIns="91425" tIns="91425" rIns="91425" bIns="91425" anchor="t" anchorCtr="0"/>
          <a:lstStyle>
            <a:lvl1pPr marL="0" marR="0" lvl="0" indent="0" algn="l" rtl="0">
              <a:lnSpc>
                <a:spcPct val="125000"/>
              </a:lnSpc>
              <a:spcBef>
                <a:spcPts val="0"/>
              </a:spcBef>
              <a:spcAft>
                <a:spcPts val="0"/>
              </a:spcAft>
              <a:buClr>
                <a:schemeClr val="lt1"/>
              </a:buClr>
              <a:buFont typeface="Calibri"/>
              <a:buNone/>
              <a:defRPr sz="1400" b="0" i="0" u="none" strike="noStrike" cap="none">
                <a:solidFill>
                  <a:srgbClr val="000000"/>
                </a:solidFill>
                <a:latin typeface="Arial"/>
                <a:ea typeface="Arial"/>
                <a:cs typeface="Arial"/>
                <a:sym typeface="Arial"/>
              </a:defRPr>
            </a:lvl1pPr>
            <a:lvl2pPr marL="342900" marR="0" lvl="1" indent="0" algn="l" rtl="0">
              <a:lnSpc>
                <a:spcPct val="120000"/>
              </a:lnSpc>
              <a:spcBef>
                <a:spcPts val="0"/>
              </a:spcBef>
              <a:spcAft>
                <a:spcPts val="0"/>
              </a:spcAft>
              <a:buClr>
                <a:schemeClr val="lt1"/>
              </a:buClr>
              <a:buFont typeface="Arial"/>
              <a:buNone/>
              <a:defRPr sz="1400" b="0" i="0" u="none" strike="noStrike" cap="none">
                <a:solidFill>
                  <a:srgbClr val="000000"/>
                </a:solidFill>
                <a:latin typeface="Arial"/>
                <a:ea typeface="Arial"/>
                <a:cs typeface="Arial"/>
                <a:sym typeface="Arial"/>
              </a:defRPr>
            </a:lvl2pPr>
            <a:lvl3pPr marL="685800" marR="0" lvl="2" indent="0" algn="l" rtl="0">
              <a:lnSpc>
                <a:spcPct val="120000"/>
              </a:lnSpc>
              <a:spcBef>
                <a:spcPts val="0"/>
              </a:spcBef>
              <a:spcAft>
                <a:spcPts val="0"/>
              </a:spcAft>
              <a:buClr>
                <a:schemeClr val="lt1"/>
              </a:buClr>
              <a:buFont typeface="Arial"/>
              <a:buNone/>
              <a:defRPr sz="1400" b="0" i="0" u="none" strike="noStrike" cap="none">
                <a:solidFill>
                  <a:srgbClr val="000000"/>
                </a:solidFill>
                <a:latin typeface="Arial"/>
                <a:ea typeface="Arial"/>
                <a:cs typeface="Arial"/>
                <a:sym typeface="Arial"/>
              </a:defRPr>
            </a:lvl3pPr>
            <a:lvl4pPr marL="1028700" marR="0" lvl="3" indent="0" algn="l" rtl="0">
              <a:lnSpc>
                <a:spcPct val="120000"/>
              </a:lnSpc>
              <a:spcBef>
                <a:spcPts val="0"/>
              </a:spcBef>
              <a:spcAft>
                <a:spcPts val="0"/>
              </a:spcAft>
              <a:buClr>
                <a:schemeClr val="lt1"/>
              </a:buClr>
              <a:buFont typeface="Arial"/>
              <a:buNone/>
              <a:defRPr sz="1400" b="0" i="0" u="none" strike="noStrike" cap="none">
                <a:solidFill>
                  <a:srgbClr val="000000"/>
                </a:solidFill>
                <a:latin typeface="Arial"/>
                <a:ea typeface="Arial"/>
                <a:cs typeface="Arial"/>
                <a:sym typeface="Arial"/>
              </a:defRPr>
            </a:lvl4pPr>
            <a:lvl5pPr marL="1371600" marR="0" lvl="4" indent="0" algn="l" rtl="0">
              <a:lnSpc>
                <a:spcPct val="120000"/>
              </a:lnSpc>
              <a:spcBef>
                <a:spcPts val="0"/>
              </a:spcBef>
              <a:spcAft>
                <a:spcPts val="0"/>
              </a:spcAft>
              <a:buClr>
                <a:schemeClr val="lt1"/>
              </a:buClr>
              <a:buFont typeface="Arial"/>
              <a:buNone/>
              <a:defRPr sz="1400" b="0" i="0" u="none" strike="noStrike" cap="none">
                <a:solidFill>
                  <a:srgbClr val="000000"/>
                </a:solidFill>
                <a:latin typeface="Arial"/>
                <a:ea typeface="Arial"/>
                <a:cs typeface="Arial"/>
                <a:sym typeface="Arial"/>
              </a:defRPr>
            </a:lvl5pPr>
            <a:lvl6pPr marL="2514600" marR="0" lvl="5" indent="-12700" algn="l" rtl="0">
              <a:lnSpc>
                <a:spcPct val="100000"/>
              </a:lnSpc>
              <a:spcBef>
                <a:spcPts val="0"/>
              </a:spcBef>
              <a:spcAft>
                <a:spcPts val="0"/>
              </a:spcAft>
              <a:buClr>
                <a:schemeClr val="dk1"/>
              </a:buClr>
              <a:buSzPct val="100000"/>
              <a:buFont typeface="Arial"/>
              <a:buChar char="•"/>
              <a:defRPr sz="1400" b="0" i="0" u="none" strike="noStrike" cap="none">
                <a:solidFill>
                  <a:srgbClr val="000000"/>
                </a:solidFill>
                <a:latin typeface="Arial"/>
                <a:ea typeface="Arial"/>
                <a:cs typeface="Arial"/>
                <a:sym typeface="Arial"/>
              </a:defRPr>
            </a:lvl6pPr>
            <a:lvl7pPr marL="2971800" marR="0" lvl="6" indent="-12700" algn="l" rtl="0">
              <a:lnSpc>
                <a:spcPct val="100000"/>
              </a:lnSpc>
              <a:spcBef>
                <a:spcPts val="0"/>
              </a:spcBef>
              <a:spcAft>
                <a:spcPts val="0"/>
              </a:spcAft>
              <a:buClr>
                <a:schemeClr val="dk1"/>
              </a:buClr>
              <a:buSzPct val="100000"/>
              <a:buFont typeface="Arial"/>
              <a:buChar char="•"/>
              <a:defRPr sz="1400" b="0" i="0" u="none" strike="noStrike" cap="none">
                <a:solidFill>
                  <a:srgbClr val="000000"/>
                </a:solidFill>
                <a:latin typeface="Arial"/>
                <a:ea typeface="Arial"/>
                <a:cs typeface="Arial"/>
                <a:sym typeface="Arial"/>
              </a:defRPr>
            </a:lvl7pPr>
            <a:lvl8pPr marL="3429000" marR="0" lvl="7" indent="-12700" algn="l" rtl="0">
              <a:lnSpc>
                <a:spcPct val="100000"/>
              </a:lnSpc>
              <a:spcBef>
                <a:spcPts val="0"/>
              </a:spcBef>
              <a:spcAft>
                <a:spcPts val="0"/>
              </a:spcAft>
              <a:buClr>
                <a:schemeClr val="dk1"/>
              </a:buClr>
              <a:buSzPct val="100000"/>
              <a:buFont typeface="Arial"/>
              <a:buChar char="•"/>
              <a:defRPr sz="1400" b="0" i="0" u="none" strike="noStrike" cap="none">
                <a:solidFill>
                  <a:srgbClr val="000000"/>
                </a:solidFill>
                <a:latin typeface="Arial"/>
                <a:ea typeface="Arial"/>
                <a:cs typeface="Arial"/>
                <a:sym typeface="Arial"/>
              </a:defRPr>
            </a:lvl8pPr>
            <a:lvl9pPr marL="3886200" marR="0" lvl="8" indent="-12700" algn="l" rtl="0">
              <a:lnSpc>
                <a:spcPct val="100000"/>
              </a:lnSpc>
              <a:spcBef>
                <a:spcPts val="0"/>
              </a:spcBef>
              <a:spcAft>
                <a:spcPts val="0"/>
              </a:spcAft>
              <a:buClr>
                <a:schemeClr val="dk1"/>
              </a:buClr>
              <a:buSzPct val="1000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120"/>
        <p:cNvGrpSpPr/>
        <p:nvPr/>
      </p:nvGrpSpPr>
      <p:grpSpPr>
        <a:xfrm>
          <a:off x="0" y="0"/>
          <a:ext cx="0" cy="0"/>
          <a:chOff x="0" y="0"/>
          <a:chExt cx="0" cy="0"/>
        </a:xfrm>
      </p:grpSpPr>
      <p:sp>
        <p:nvSpPr>
          <p:cNvPr id="121" name="Shape 121"/>
          <p:cNvSpPr/>
          <p:nvPr/>
        </p:nvSpPr>
        <p:spPr>
          <a:xfrm rot="10800000" flipH="1">
            <a:off x="0" y="1685925"/>
            <a:ext cx="9144000" cy="3457575"/>
          </a:xfrm>
          <a:prstGeom prst="rect">
            <a:avLst/>
          </a:prstGeom>
          <a:solidFill>
            <a:schemeClr val="accent4"/>
          </a:solidFill>
          <a:ln>
            <a:noFill/>
          </a:ln>
        </p:spPr>
        <p:txBody>
          <a:bodyPr lIns="91425" tIns="91425" rIns="91425" bIns="91425" anchor="ctr" anchorCtr="0">
            <a:noAutofit/>
          </a:bodyPr>
          <a:lstStyle/>
          <a:p>
            <a:pPr lvl="0">
              <a:spcBef>
                <a:spcPts val="0"/>
              </a:spcBef>
              <a:buNone/>
            </a:pPr>
            <a:endParaRPr sz="1050"/>
          </a:p>
        </p:txBody>
      </p:sp>
      <p:sp>
        <p:nvSpPr>
          <p:cNvPr id="122" name="Shape 122"/>
          <p:cNvSpPr/>
          <p:nvPr/>
        </p:nvSpPr>
        <p:spPr>
          <a:xfrm>
            <a:off x="0" y="1686000"/>
            <a:ext cx="9144000" cy="108675"/>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lIns="91425" tIns="91425" rIns="91425" bIns="91425" anchor="ctr" anchorCtr="0">
            <a:noAutofit/>
          </a:bodyPr>
          <a:lstStyle/>
          <a:p>
            <a:pPr lvl="0">
              <a:spcBef>
                <a:spcPts val="0"/>
              </a:spcBef>
              <a:buNone/>
            </a:pPr>
            <a:endParaRPr sz="1050"/>
          </a:p>
        </p:txBody>
      </p:sp>
      <p:sp>
        <p:nvSpPr>
          <p:cNvPr id="123" name="Shape 123"/>
          <p:cNvSpPr txBox="1">
            <a:spLocks noGrp="1"/>
          </p:cNvSpPr>
          <p:nvPr>
            <p:ph type="title"/>
          </p:nvPr>
        </p:nvSpPr>
        <p:spPr>
          <a:xfrm>
            <a:off x="471900" y="738725"/>
            <a:ext cx="8222175" cy="767700"/>
          </a:xfrm>
          <a:prstGeom prst="rect">
            <a:avLst/>
          </a:prstGeom>
        </p:spPr>
        <p:txBody>
          <a:bodyPr lIns="121900" tIns="121900" rIns="121900" bIns="121900" anchor="b"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24" name="Shape 124"/>
          <p:cNvSpPr txBox="1">
            <a:spLocks noGrp="1"/>
          </p:cNvSpPr>
          <p:nvPr>
            <p:ph type="body" idx="1"/>
          </p:nvPr>
        </p:nvSpPr>
        <p:spPr>
          <a:xfrm>
            <a:off x="471900" y="1919075"/>
            <a:ext cx="3999825" cy="2710125"/>
          </a:xfrm>
          <a:prstGeom prst="rect">
            <a:avLst/>
          </a:prstGeom>
        </p:spPr>
        <p:txBody>
          <a:bodyPr lIns="121900" tIns="121900" rIns="121900" bIns="121900" anchor="t" anchorCtr="0"/>
          <a:lstStyle>
            <a:lvl1pPr lvl="0" rtl="0">
              <a:spcBef>
                <a:spcPts val="0"/>
              </a:spcBef>
              <a:buSzPct val="100000"/>
              <a:defRPr sz="1425"/>
            </a:lvl1pPr>
            <a:lvl2pPr lvl="1" rtl="0">
              <a:spcBef>
                <a:spcPts val="0"/>
              </a:spcBef>
              <a:buSzPct val="100000"/>
              <a:defRPr sz="1200"/>
            </a:lvl2pPr>
            <a:lvl3pPr lvl="2" rtl="0">
              <a:spcBef>
                <a:spcPts val="0"/>
              </a:spcBef>
              <a:buSzPct val="100000"/>
              <a:defRPr sz="1200"/>
            </a:lvl3pPr>
            <a:lvl4pPr lvl="3" rtl="0">
              <a:spcBef>
                <a:spcPts val="0"/>
              </a:spcBef>
              <a:buSzPct val="100000"/>
              <a:defRPr sz="1200"/>
            </a:lvl4pPr>
            <a:lvl5pPr lvl="4" rtl="0">
              <a:spcBef>
                <a:spcPts val="0"/>
              </a:spcBef>
              <a:buSzPct val="100000"/>
              <a:defRPr sz="1200"/>
            </a:lvl5pPr>
            <a:lvl6pPr lvl="5" rtl="0">
              <a:spcBef>
                <a:spcPts val="0"/>
              </a:spcBef>
              <a:buSzPct val="100000"/>
              <a:defRPr sz="1200"/>
            </a:lvl6pPr>
            <a:lvl7pPr lvl="6" rtl="0">
              <a:spcBef>
                <a:spcPts val="0"/>
              </a:spcBef>
              <a:buSzPct val="100000"/>
              <a:defRPr sz="1200"/>
            </a:lvl7pPr>
            <a:lvl8pPr lvl="7" rtl="0">
              <a:spcBef>
                <a:spcPts val="0"/>
              </a:spcBef>
              <a:buSzPct val="100000"/>
              <a:defRPr sz="1200"/>
            </a:lvl8pPr>
            <a:lvl9pPr lvl="8" rtl="0">
              <a:spcBef>
                <a:spcPts val="0"/>
              </a:spcBef>
              <a:buSzPct val="100000"/>
              <a:defRPr sz="1200"/>
            </a:lvl9pPr>
          </a:lstStyle>
          <a:p>
            <a:endParaRPr/>
          </a:p>
        </p:txBody>
      </p:sp>
      <p:sp>
        <p:nvSpPr>
          <p:cNvPr id="125" name="Shape 125"/>
          <p:cNvSpPr txBox="1">
            <a:spLocks noGrp="1"/>
          </p:cNvSpPr>
          <p:nvPr>
            <p:ph type="body" idx="2"/>
          </p:nvPr>
        </p:nvSpPr>
        <p:spPr>
          <a:xfrm>
            <a:off x="4694250" y="1919075"/>
            <a:ext cx="3999825" cy="2710125"/>
          </a:xfrm>
          <a:prstGeom prst="rect">
            <a:avLst/>
          </a:prstGeom>
        </p:spPr>
        <p:txBody>
          <a:bodyPr lIns="121900" tIns="121900" rIns="121900" bIns="121900" anchor="t" anchorCtr="0"/>
          <a:lstStyle>
            <a:lvl1pPr lvl="0" rtl="0">
              <a:spcBef>
                <a:spcPts val="0"/>
              </a:spcBef>
              <a:buSzPct val="100000"/>
              <a:defRPr sz="1425"/>
            </a:lvl1pPr>
            <a:lvl2pPr lvl="1" rtl="0">
              <a:spcBef>
                <a:spcPts val="0"/>
              </a:spcBef>
              <a:buSzPct val="100000"/>
              <a:defRPr sz="1200"/>
            </a:lvl2pPr>
            <a:lvl3pPr lvl="2" rtl="0">
              <a:spcBef>
                <a:spcPts val="0"/>
              </a:spcBef>
              <a:buSzPct val="100000"/>
              <a:defRPr sz="1200"/>
            </a:lvl3pPr>
            <a:lvl4pPr lvl="3" rtl="0">
              <a:spcBef>
                <a:spcPts val="0"/>
              </a:spcBef>
              <a:buSzPct val="100000"/>
              <a:defRPr sz="1200"/>
            </a:lvl4pPr>
            <a:lvl5pPr lvl="4" rtl="0">
              <a:spcBef>
                <a:spcPts val="0"/>
              </a:spcBef>
              <a:buSzPct val="100000"/>
              <a:defRPr sz="1200"/>
            </a:lvl5pPr>
            <a:lvl6pPr lvl="5" rtl="0">
              <a:spcBef>
                <a:spcPts val="0"/>
              </a:spcBef>
              <a:buSzPct val="100000"/>
              <a:defRPr sz="1200"/>
            </a:lvl6pPr>
            <a:lvl7pPr lvl="6" rtl="0">
              <a:spcBef>
                <a:spcPts val="0"/>
              </a:spcBef>
              <a:buSzPct val="100000"/>
              <a:defRPr sz="1200"/>
            </a:lvl7pPr>
            <a:lvl8pPr lvl="7" rtl="0">
              <a:spcBef>
                <a:spcPts val="0"/>
              </a:spcBef>
              <a:buSzPct val="100000"/>
              <a:defRPr sz="1200"/>
            </a:lvl8pPr>
            <a:lvl9pPr lvl="8" rtl="0">
              <a:spcBef>
                <a:spcPts val="0"/>
              </a:spcBef>
              <a:buSzPct val="100000"/>
              <a:defRPr sz="1200"/>
            </a:lvl9pPr>
          </a:lstStyle>
          <a:p>
            <a:endParaRPr/>
          </a:p>
        </p:txBody>
      </p:sp>
      <p:sp>
        <p:nvSpPr>
          <p:cNvPr id="126" name="Shape 126"/>
          <p:cNvSpPr txBox="1">
            <a:spLocks noGrp="1"/>
          </p:cNvSpPr>
          <p:nvPr>
            <p:ph type="sldNum" idx="12"/>
          </p:nvPr>
        </p:nvSpPr>
        <p:spPr>
          <a:xfrm>
            <a:off x="8523541" y="4695623"/>
            <a:ext cx="548775" cy="393525"/>
          </a:xfrm>
          <a:prstGeom prst="rect">
            <a:avLst/>
          </a:prstGeom>
        </p:spPr>
        <p:txBody>
          <a:bodyPr lIns="121900" tIns="121900" rIns="121900" bIns="121900" anchor="ctr" anchorCtr="0">
            <a:noAutofit/>
          </a:bodyPr>
          <a:lstStyle/>
          <a:p>
            <a:fld id="{00000000-1234-1234-1234-123412341234}" type="slidenum">
              <a:rPr lang="en-US" smtClean="0"/>
              <a:pPr/>
              <a:t>‹#›</a:t>
            </a:fld>
            <a:endParaRPr lang="en-US"/>
          </a:p>
        </p:txBody>
      </p:sp>
      <p:pic>
        <p:nvPicPr>
          <p:cNvPr id="127" name="Shape 127" descr="intel-logo-white.png"/>
          <p:cNvPicPr preferRelativeResize="0"/>
          <p:nvPr/>
        </p:nvPicPr>
        <p:blipFill>
          <a:blip r:embed="rId2">
            <a:alphaModFix/>
          </a:blip>
          <a:stretch>
            <a:fillRect/>
          </a:stretch>
        </p:blipFill>
        <p:spPr>
          <a:xfrm>
            <a:off x="7686113" y="708225"/>
            <a:ext cx="1247775" cy="828675"/>
          </a:xfrm>
          <a:prstGeom prst="rect">
            <a:avLst/>
          </a:prstGeom>
          <a:noFill/>
          <a:ln>
            <a:noFill/>
          </a:ln>
        </p:spPr>
      </p:pic>
    </p:spTree>
    <p:extLst>
      <p:ext uri="{BB962C8B-B14F-4D97-AF65-F5344CB8AC3E}">
        <p14:creationId xmlns:p14="http://schemas.microsoft.com/office/powerpoint/2010/main" val="8687449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anim bg1">
    <p:spTree>
      <p:nvGrpSpPr>
        <p:cNvPr id="1" name="Shape 87"/>
        <p:cNvGrpSpPr/>
        <p:nvPr/>
      </p:nvGrpSpPr>
      <p:grpSpPr>
        <a:xfrm>
          <a:off x="0" y="0"/>
          <a:ext cx="0" cy="0"/>
          <a:chOff x="0" y="0"/>
          <a:chExt cx="0" cy="0"/>
        </a:xfrm>
      </p:grpSpPr>
      <p:pic>
        <p:nvPicPr>
          <p:cNvPr id="88" name="Shape 88"/>
          <p:cNvPicPr preferRelativeResize="0"/>
          <p:nvPr/>
        </p:nvPicPr>
        <p:blipFill rotWithShape="1">
          <a:blip r:embed="rId2">
            <a:alphaModFix/>
          </a:blip>
          <a:srcRect/>
          <a:stretch/>
        </p:blipFill>
        <p:spPr>
          <a:xfrm>
            <a:off x="0" y="0"/>
            <a:ext cx="9144000" cy="5207100"/>
          </a:xfrm>
          <a:prstGeom prst="rect">
            <a:avLst/>
          </a:prstGeom>
          <a:noFill/>
          <a:ln>
            <a:noFill/>
          </a:ln>
        </p:spPr>
      </p:pic>
      <p:sp>
        <p:nvSpPr>
          <p:cNvPr id="89" name="Shape 89"/>
          <p:cNvSpPr/>
          <p:nvPr/>
        </p:nvSpPr>
        <p:spPr>
          <a:xfrm>
            <a:off x="-90714" y="-81641"/>
            <a:ext cx="9354600" cy="5225100"/>
          </a:xfrm>
          <a:prstGeom prst="rect">
            <a:avLst/>
          </a:prstGeom>
          <a:solidFill>
            <a:srgbClr val="003862">
              <a:alpha val="58430"/>
            </a:srgbClr>
          </a:solidFill>
          <a:ln>
            <a:noFill/>
          </a:ln>
        </p:spPr>
        <p:txBody>
          <a:bodyPr lIns="57100" tIns="28550" rIns="57100" bIns="28550" anchor="t" anchorCtr="1">
            <a:noAutofit/>
          </a:bodyPr>
          <a:lstStyle/>
          <a:p>
            <a:pPr marL="0" marR="0" lvl="0" indent="0" algn="ctr" rtl="0">
              <a:lnSpc>
                <a:spcPct val="95000"/>
              </a:lnSpc>
              <a:spcBef>
                <a:spcPts val="0"/>
              </a:spcBef>
              <a:spcAft>
                <a:spcPts val="0"/>
              </a:spcAft>
              <a:buClr>
                <a:srgbClr val="FFFFFF"/>
              </a:buClr>
              <a:buFont typeface="Noto Sans Symbols"/>
              <a:buNone/>
            </a:pPr>
            <a:endParaRPr sz="1300" b="0" i="0" u="none" strike="noStrike" cap="none">
              <a:solidFill>
                <a:srgbClr val="FFFFFF"/>
              </a:solidFill>
              <a:latin typeface="Arial Narrow"/>
              <a:ea typeface="Arial Narrow"/>
              <a:cs typeface="Arial Narrow"/>
              <a:sym typeface="Arial Narrow"/>
            </a:endParaRPr>
          </a:p>
        </p:txBody>
      </p:sp>
    </p:spTree>
    <p:extLst>
      <p:ext uri="{BB962C8B-B14F-4D97-AF65-F5344CB8AC3E}">
        <p14:creationId xmlns:p14="http://schemas.microsoft.com/office/powerpoint/2010/main" val="20529902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Title Slide">
    <p:bg>
      <p:bgPr>
        <a:solidFill>
          <a:schemeClr val="accent1"/>
        </a:solidFill>
        <a:effectLst/>
      </p:bgPr>
    </p:bg>
    <p:spTree>
      <p:nvGrpSpPr>
        <p:cNvPr id="1" name="Shape 392"/>
        <p:cNvGrpSpPr/>
        <p:nvPr/>
      </p:nvGrpSpPr>
      <p:grpSpPr>
        <a:xfrm>
          <a:off x="0" y="0"/>
          <a:ext cx="0" cy="0"/>
          <a:chOff x="0" y="0"/>
          <a:chExt cx="0" cy="0"/>
        </a:xfrm>
      </p:grpSpPr>
      <p:pic>
        <p:nvPicPr>
          <p:cNvPr id="393" name="Shape 393"/>
          <p:cNvPicPr preferRelativeResize="0"/>
          <p:nvPr/>
        </p:nvPicPr>
        <p:blipFill rotWithShape="1">
          <a:blip r:embed="rId2">
            <a:alphaModFix/>
          </a:blip>
          <a:srcRect/>
          <a:stretch/>
        </p:blipFill>
        <p:spPr>
          <a:xfrm>
            <a:off x="7717535" y="4035642"/>
            <a:ext cx="1426500" cy="1102800"/>
          </a:xfrm>
          <a:prstGeom prst="rect">
            <a:avLst/>
          </a:prstGeom>
          <a:noFill/>
          <a:ln>
            <a:noFill/>
          </a:ln>
        </p:spPr>
      </p:pic>
      <p:pic>
        <p:nvPicPr>
          <p:cNvPr id="394" name="Shape 394"/>
          <p:cNvPicPr preferRelativeResize="0"/>
          <p:nvPr/>
        </p:nvPicPr>
        <p:blipFill rotWithShape="1">
          <a:blip r:embed="rId3">
            <a:alphaModFix/>
          </a:blip>
          <a:srcRect/>
          <a:stretch/>
        </p:blipFill>
        <p:spPr>
          <a:xfrm>
            <a:off x="6861646" y="169533"/>
            <a:ext cx="2049600" cy="576000"/>
          </a:xfrm>
          <a:prstGeom prst="rect">
            <a:avLst/>
          </a:prstGeom>
          <a:noFill/>
          <a:ln>
            <a:noFill/>
          </a:ln>
        </p:spPr>
      </p:pic>
      <p:sp>
        <p:nvSpPr>
          <p:cNvPr id="395" name="Shape 395"/>
          <p:cNvSpPr txBox="1">
            <a:spLocks noGrp="1"/>
          </p:cNvSpPr>
          <p:nvPr>
            <p:ph type="title"/>
          </p:nvPr>
        </p:nvSpPr>
        <p:spPr>
          <a:xfrm>
            <a:off x="263751" y="1170933"/>
            <a:ext cx="8229600" cy="1036800"/>
          </a:xfrm>
          <a:prstGeom prst="rect">
            <a:avLst/>
          </a:prstGeom>
          <a:noFill/>
          <a:ln>
            <a:noFill/>
          </a:ln>
        </p:spPr>
        <p:txBody>
          <a:bodyPr lIns="91425" tIns="91425" rIns="91425" bIns="91425" anchor="t" anchorCtr="0"/>
          <a:lstStyle>
            <a:lvl1pPr marL="0" marR="0" lvl="0" indent="0" algn="l" rtl="0">
              <a:lnSpc>
                <a:spcPct val="125000"/>
              </a:lnSpc>
              <a:spcBef>
                <a:spcPts val="0"/>
              </a:spcBef>
              <a:spcAft>
                <a:spcPts val="0"/>
              </a:spcAft>
              <a:buClr>
                <a:schemeClr val="accent1"/>
              </a:buClr>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0" marR="0" lvl="2" indent="0" algn="l" rtl="0">
              <a:spcBef>
                <a:spcPts val="0"/>
              </a:spcBef>
              <a:buNone/>
              <a:defRPr sz="1800"/>
            </a:lvl3pPr>
            <a:lvl4pPr marL="0" marR="0" lvl="3" indent="0" algn="l" rtl="0">
              <a:spcBef>
                <a:spcPts val="0"/>
              </a:spcBef>
              <a:buNone/>
              <a:defRPr sz="1800"/>
            </a:lvl4pPr>
            <a:lvl5pPr marL="0" marR="0" lvl="4" indent="0" algn="l" rtl="0">
              <a:spcBef>
                <a:spcPts val="0"/>
              </a:spcBef>
              <a:buNone/>
              <a:defRPr sz="1800"/>
            </a:lvl5pPr>
            <a:lvl6pPr marL="0" marR="0" lvl="5" indent="0" algn="l" rtl="0">
              <a:spcBef>
                <a:spcPts val="0"/>
              </a:spcBef>
              <a:buNone/>
              <a:defRPr sz="1800"/>
            </a:lvl6pPr>
            <a:lvl7pPr marL="0" marR="0" lvl="6" indent="0" algn="l" rtl="0">
              <a:spcBef>
                <a:spcPts val="0"/>
              </a:spcBef>
              <a:buNone/>
              <a:defRPr sz="1800"/>
            </a:lvl7pPr>
            <a:lvl8pPr marL="0" marR="0" lvl="7" indent="0" algn="l" rtl="0">
              <a:spcBef>
                <a:spcPts val="0"/>
              </a:spcBef>
              <a:buNone/>
              <a:defRPr sz="1800"/>
            </a:lvl8pPr>
            <a:lvl9pPr marL="0" marR="0" lvl="8" indent="0" algn="l" rtl="0">
              <a:spcBef>
                <a:spcPts val="0"/>
              </a:spcBef>
              <a:buNone/>
              <a:defRPr sz="1800"/>
            </a:lvl9pPr>
          </a:lstStyle>
          <a:p>
            <a:endParaRPr/>
          </a:p>
        </p:txBody>
      </p:sp>
      <p:sp>
        <p:nvSpPr>
          <p:cNvPr id="396" name="Shape 396"/>
          <p:cNvSpPr txBox="1">
            <a:spLocks noGrp="1"/>
          </p:cNvSpPr>
          <p:nvPr>
            <p:ph type="body" idx="1"/>
          </p:nvPr>
        </p:nvSpPr>
        <p:spPr>
          <a:xfrm>
            <a:off x="248761" y="2491605"/>
            <a:ext cx="8229600" cy="521400"/>
          </a:xfrm>
          <a:prstGeom prst="rect">
            <a:avLst/>
          </a:prstGeom>
          <a:noFill/>
          <a:ln>
            <a:noFill/>
          </a:ln>
        </p:spPr>
        <p:txBody>
          <a:bodyPr lIns="91425" tIns="91425" rIns="91425" bIns="91425" anchor="t" anchorCtr="0"/>
          <a:lstStyle>
            <a:lvl1pPr marL="0" marR="0" lvl="0" indent="0" algn="l" rtl="0">
              <a:lnSpc>
                <a:spcPct val="125000"/>
              </a:lnSpc>
              <a:spcBef>
                <a:spcPts val="0"/>
              </a:spcBef>
              <a:spcAft>
                <a:spcPts val="0"/>
              </a:spcAft>
              <a:buClr>
                <a:schemeClr val="lt1"/>
              </a:buClr>
              <a:buFont typeface="Verdana"/>
              <a:buNone/>
              <a:defRPr sz="1400" b="0" i="0" u="none" strike="noStrike" cap="none">
                <a:solidFill>
                  <a:srgbClr val="000000"/>
                </a:solidFill>
                <a:latin typeface="Arial"/>
                <a:ea typeface="Arial"/>
                <a:cs typeface="Arial"/>
                <a:sym typeface="Arial"/>
              </a:defRPr>
            </a:lvl1pPr>
            <a:lvl2pPr marL="342900" marR="0" lvl="1" indent="0" algn="l" rtl="0">
              <a:lnSpc>
                <a:spcPct val="120000"/>
              </a:lnSpc>
              <a:spcBef>
                <a:spcPts val="0"/>
              </a:spcBef>
              <a:spcAft>
                <a:spcPts val="600"/>
              </a:spcAft>
              <a:buClr>
                <a:schemeClr val="lt1"/>
              </a:buClr>
              <a:buFont typeface="Arial"/>
              <a:buNone/>
              <a:defRPr sz="1400" b="0" i="0" u="none" strike="noStrike" cap="none">
                <a:solidFill>
                  <a:srgbClr val="000000"/>
                </a:solidFill>
                <a:latin typeface="Arial"/>
                <a:ea typeface="Arial"/>
                <a:cs typeface="Arial"/>
                <a:sym typeface="Arial"/>
              </a:defRPr>
            </a:lvl2pPr>
            <a:lvl3pPr marL="685800" marR="0" lvl="2" indent="0" algn="l" rtl="0">
              <a:lnSpc>
                <a:spcPct val="120000"/>
              </a:lnSpc>
              <a:spcBef>
                <a:spcPts val="0"/>
              </a:spcBef>
              <a:spcAft>
                <a:spcPts val="600"/>
              </a:spcAft>
              <a:buClr>
                <a:schemeClr val="lt1"/>
              </a:buClr>
              <a:buFont typeface="Arial"/>
              <a:buNone/>
              <a:defRPr sz="1400" b="0" i="0" u="none" strike="noStrike" cap="none">
                <a:solidFill>
                  <a:srgbClr val="000000"/>
                </a:solidFill>
                <a:latin typeface="Arial"/>
                <a:ea typeface="Arial"/>
                <a:cs typeface="Arial"/>
                <a:sym typeface="Arial"/>
              </a:defRPr>
            </a:lvl3pPr>
            <a:lvl4pPr marL="1028700" marR="0" lvl="3" indent="0" algn="l" rtl="0">
              <a:lnSpc>
                <a:spcPct val="120000"/>
              </a:lnSpc>
              <a:spcBef>
                <a:spcPts val="0"/>
              </a:spcBef>
              <a:spcAft>
                <a:spcPts val="600"/>
              </a:spcAft>
              <a:buClr>
                <a:schemeClr val="lt1"/>
              </a:buClr>
              <a:buFont typeface="Noto Sans Symbols"/>
              <a:buNone/>
              <a:defRPr sz="1400" b="0" i="0" u="none" strike="noStrike" cap="none">
                <a:solidFill>
                  <a:srgbClr val="000000"/>
                </a:solidFill>
                <a:latin typeface="Arial"/>
                <a:ea typeface="Arial"/>
                <a:cs typeface="Arial"/>
                <a:sym typeface="Arial"/>
              </a:defRPr>
            </a:lvl4pPr>
            <a:lvl5pPr marL="1371600" marR="0" lvl="4" indent="0" algn="l" rtl="0">
              <a:lnSpc>
                <a:spcPct val="120000"/>
              </a:lnSpc>
              <a:spcBef>
                <a:spcPts val="0"/>
              </a:spcBef>
              <a:spcAft>
                <a:spcPts val="0"/>
              </a:spcAft>
              <a:buClr>
                <a:schemeClr val="lt1"/>
              </a:buClr>
              <a:buFont typeface="Noto Sans Symbols"/>
              <a:buNone/>
              <a:defRPr sz="1400" b="0" i="0" u="none" strike="noStrike" cap="none">
                <a:solidFill>
                  <a:srgbClr val="000000"/>
                </a:solidFill>
                <a:latin typeface="Arial"/>
                <a:ea typeface="Arial"/>
                <a:cs typeface="Arial"/>
                <a:sym typeface="Arial"/>
              </a:defRPr>
            </a:lvl5pPr>
            <a:lvl6pPr marL="2514600" marR="0" lvl="5" indent="-12700" algn="l" rtl="0">
              <a:lnSpc>
                <a:spcPct val="100000"/>
              </a:lnSpc>
              <a:spcBef>
                <a:spcPts val="0"/>
              </a:spcBef>
              <a:spcAft>
                <a:spcPts val="0"/>
              </a:spcAft>
              <a:buClr>
                <a:schemeClr val="dk1"/>
              </a:buClr>
              <a:buSzPct val="100000"/>
              <a:buFont typeface="Arial"/>
              <a:buChar char="•"/>
              <a:defRPr sz="1400" b="0" i="0" u="none" strike="noStrike" cap="none">
                <a:solidFill>
                  <a:srgbClr val="000000"/>
                </a:solidFill>
                <a:latin typeface="Arial"/>
                <a:ea typeface="Arial"/>
                <a:cs typeface="Arial"/>
                <a:sym typeface="Arial"/>
              </a:defRPr>
            </a:lvl6pPr>
            <a:lvl7pPr marL="2971800" marR="0" lvl="6" indent="-12700" algn="l" rtl="0">
              <a:lnSpc>
                <a:spcPct val="100000"/>
              </a:lnSpc>
              <a:spcBef>
                <a:spcPts val="0"/>
              </a:spcBef>
              <a:spcAft>
                <a:spcPts val="0"/>
              </a:spcAft>
              <a:buClr>
                <a:schemeClr val="dk1"/>
              </a:buClr>
              <a:buSzPct val="100000"/>
              <a:buFont typeface="Arial"/>
              <a:buChar char="•"/>
              <a:defRPr sz="1400" b="0" i="0" u="none" strike="noStrike" cap="none">
                <a:solidFill>
                  <a:srgbClr val="000000"/>
                </a:solidFill>
                <a:latin typeface="Arial"/>
                <a:ea typeface="Arial"/>
                <a:cs typeface="Arial"/>
                <a:sym typeface="Arial"/>
              </a:defRPr>
            </a:lvl7pPr>
            <a:lvl8pPr marL="3429000" marR="0" lvl="7" indent="-12700" algn="l" rtl="0">
              <a:lnSpc>
                <a:spcPct val="100000"/>
              </a:lnSpc>
              <a:spcBef>
                <a:spcPts val="0"/>
              </a:spcBef>
              <a:spcAft>
                <a:spcPts val="0"/>
              </a:spcAft>
              <a:buClr>
                <a:schemeClr val="dk1"/>
              </a:buClr>
              <a:buSzPct val="100000"/>
              <a:buFont typeface="Arial"/>
              <a:buChar char="•"/>
              <a:defRPr sz="1400" b="0" i="0" u="none" strike="noStrike" cap="none">
                <a:solidFill>
                  <a:srgbClr val="000000"/>
                </a:solidFill>
                <a:latin typeface="Arial"/>
                <a:ea typeface="Arial"/>
                <a:cs typeface="Arial"/>
                <a:sym typeface="Arial"/>
              </a:defRPr>
            </a:lvl8pPr>
            <a:lvl9pPr marL="3886200" marR="0" lvl="8" indent="-12700" algn="l" rtl="0">
              <a:lnSpc>
                <a:spcPct val="100000"/>
              </a:lnSpc>
              <a:spcBef>
                <a:spcPts val="0"/>
              </a:spcBef>
              <a:spcAft>
                <a:spcPts val="0"/>
              </a:spcAft>
              <a:buClr>
                <a:schemeClr val="dk1"/>
              </a:buClr>
              <a:buSzPct val="1000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397"/>
        <p:cNvGrpSpPr/>
        <p:nvPr/>
      </p:nvGrpSpPr>
      <p:grpSpPr>
        <a:xfrm>
          <a:off x="0" y="0"/>
          <a:ext cx="0" cy="0"/>
          <a:chOff x="0" y="0"/>
          <a:chExt cx="0" cy="0"/>
        </a:xfrm>
      </p:grpSpPr>
      <p:sp>
        <p:nvSpPr>
          <p:cNvPr id="398" name="Shape 398"/>
          <p:cNvSpPr txBox="1">
            <a:spLocks noGrp="1"/>
          </p:cNvSpPr>
          <p:nvPr>
            <p:ph type="ftr" idx="11"/>
          </p:nvPr>
        </p:nvSpPr>
        <p:spPr>
          <a:xfrm>
            <a:off x="2931756" y="4778757"/>
            <a:ext cx="3271799" cy="1578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1pPr>
            <a:lvl2pPr marL="45720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914400"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1371600"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1828800"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228600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274320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320040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365760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endParaRPr/>
          </a:p>
        </p:txBody>
      </p:sp>
      <p:sp>
        <p:nvSpPr>
          <p:cNvPr id="399" name="Shape 399"/>
          <p:cNvSpPr txBox="1">
            <a:spLocks noGrp="1"/>
          </p:cNvSpPr>
          <p:nvPr>
            <p:ph type="sldNum" idx="12"/>
          </p:nvPr>
        </p:nvSpPr>
        <p:spPr>
          <a:xfrm>
            <a:off x="90396" y="4783651"/>
            <a:ext cx="501600" cy="194100"/>
          </a:xfrm>
          <a:prstGeom prst="rect">
            <a:avLst/>
          </a:prstGeom>
          <a:noFill/>
          <a:ln>
            <a:noFill/>
          </a:ln>
        </p:spPr>
        <p:txBody>
          <a:bodyPr lIns="68575" tIns="34275" rIns="68575" bIns="34275" anchor="t" anchorCtr="0">
            <a:noAutofit/>
          </a:bodyPr>
          <a:lstStyle/>
          <a:p>
            <a:pPr marL="0" marR="0" lvl="0" indent="0" algn="l" rtl="0">
              <a:lnSpc>
                <a:spcPct val="100000"/>
              </a:lnSpc>
              <a:spcBef>
                <a:spcPts val="0"/>
              </a:spcBef>
              <a:spcAft>
                <a:spcPts val="0"/>
              </a:spcAft>
              <a:buClr>
                <a:schemeClr val="dk1"/>
              </a:buClr>
              <a:buSzPct val="25000"/>
              <a:buFont typeface="Arial"/>
              <a:buNone/>
            </a:pPr>
            <a:fld id="{00000000-1234-1234-1234-123412341234}" type="slidenum">
              <a:rPr lang="en-US" sz="700" b="0" i="0" u="none" strike="noStrike" cap="none">
                <a:solidFill>
                  <a:schemeClr val="dk1"/>
                </a:solidFill>
                <a:latin typeface="Arial"/>
                <a:ea typeface="Arial"/>
                <a:cs typeface="Arial"/>
                <a:sym typeface="Arial"/>
              </a:rPr>
              <a:t>‹#›</a:t>
            </a:fld>
            <a:endParaRPr lang="en-US" sz="700" b="0" i="0" u="none" strike="noStrike" cap="none">
              <a:solidFill>
                <a:schemeClr val="dk1"/>
              </a:solidFill>
              <a:latin typeface="Arial"/>
              <a:ea typeface="Arial"/>
              <a:cs typeface="Arial"/>
              <a:sym typeface="Arial"/>
            </a:endParaRPr>
          </a:p>
        </p:txBody>
      </p:sp>
      <p:sp>
        <p:nvSpPr>
          <p:cNvPr id="400" name="Shape 400"/>
          <p:cNvSpPr txBox="1">
            <a:spLocks noGrp="1"/>
          </p:cNvSpPr>
          <p:nvPr>
            <p:ph type="dt" idx="10"/>
          </p:nvPr>
        </p:nvSpPr>
        <p:spPr>
          <a:xfrm>
            <a:off x="90396" y="4902789"/>
            <a:ext cx="1095600" cy="2814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1pPr>
            <a:lvl2pPr marL="45720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914400"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1371600"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1828800"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228600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274320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320040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365760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Title and Large Bullet Content">
    <p:spTree>
      <p:nvGrpSpPr>
        <p:cNvPr id="1" name="Shape 401"/>
        <p:cNvGrpSpPr/>
        <p:nvPr/>
      </p:nvGrpSpPr>
      <p:grpSpPr>
        <a:xfrm>
          <a:off x="0" y="0"/>
          <a:ext cx="0" cy="0"/>
          <a:chOff x="0" y="0"/>
          <a:chExt cx="0" cy="0"/>
        </a:xfrm>
      </p:grpSpPr>
      <p:sp>
        <p:nvSpPr>
          <p:cNvPr id="402" name="Shape 402"/>
          <p:cNvSpPr txBox="1">
            <a:spLocks noGrp="1"/>
          </p:cNvSpPr>
          <p:nvPr>
            <p:ph type="sldNum" idx="12"/>
          </p:nvPr>
        </p:nvSpPr>
        <p:spPr>
          <a:xfrm>
            <a:off x="0" y="4928051"/>
            <a:ext cx="453300" cy="2073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Arial"/>
              <a:buNone/>
            </a:pPr>
            <a:fld id="{00000000-1234-1234-1234-123412341234}" type="slidenum">
              <a:rPr lang="en-US" sz="800" b="0" i="0" u="none" strike="noStrike" cap="none">
                <a:solidFill>
                  <a:schemeClr val="dk1"/>
                </a:solidFill>
                <a:latin typeface="Arial"/>
                <a:ea typeface="Arial"/>
                <a:cs typeface="Arial"/>
                <a:sym typeface="Arial"/>
              </a:rPr>
              <a:t>‹#›</a:t>
            </a:fld>
            <a:endParaRPr lang="en-US" sz="800" b="0" i="0" u="none" strike="noStrike" cap="none">
              <a:solidFill>
                <a:schemeClr val="dk1"/>
              </a:solidFill>
              <a:latin typeface="Arial"/>
              <a:ea typeface="Arial"/>
              <a:cs typeface="Arial"/>
              <a:sym typeface="Arial"/>
            </a:endParaRPr>
          </a:p>
        </p:txBody>
      </p:sp>
      <p:sp>
        <p:nvSpPr>
          <p:cNvPr id="403" name="Shape 403"/>
          <p:cNvSpPr txBox="1">
            <a:spLocks noGrp="1"/>
          </p:cNvSpPr>
          <p:nvPr>
            <p:ph type="title"/>
          </p:nvPr>
        </p:nvSpPr>
        <p:spPr>
          <a:xfrm>
            <a:off x="188583" y="156963"/>
            <a:ext cx="8817300" cy="4662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accent1"/>
              </a:buClr>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0" marR="0" lvl="2" indent="0" algn="l" rtl="0">
              <a:spcBef>
                <a:spcPts val="0"/>
              </a:spcBef>
              <a:buNone/>
              <a:defRPr sz="1800"/>
            </a:lvl3pPr>
            <a:lvl4pPr marL="0" marR="0" lvl="3" indent="0" algn="l" rtl="0">
              <a:spcBef>
                <a:spcPts val="0"/>
              </a:spcBef>
              <a:buNone/>
              <a:defRPr sz="1800"/>
            </a:lvl4pPr>
            <a:lvl5pPr marL="0" marR="0" lvl="4" indent="0" algn="l" rtl="0">
              <a:spcBef>
                <a:spcPts val="0"/>
              </a:spcBef>
              <a:buNone/>
              <a:defRPr sz="1800"/>
            </a:lvl5pPr>
            <a:lvl6pPr marL="0" marR="0" lvl="5" indent="0" algn="l" rtl="0">
              <a:spcBef>
                <a:spcPts val="0"/>
              </a:spcBef>
              <a:buNone/>
              <a:defRPr sz="1800"/>
            </a:lvl6pPr>
            <a:lvl7pPr marL="0" marR="0" lvl="6" indent="0" algn="l" rtl="0">
              <a:spcBef>
                <a:spcPts val="0"/>
              </a:spcBef>
              <a:buNone/>
              <a:defRPr sz="1800"/>
            </a:lvl7pPr>
            <a:lvl8pPr marL="0" marR="0" lvl="7" indent="0" algn="l" rtl="0">
              <a:spcBef>
                <a:spcPts val="0"/>
              </a:spcBef>
              <a:buNone/>
              <a:defRPr sz="1800"/>
            </a:lvl8pPr>
            <a:lvl9pPr marL="0" marR="0" lvl="8" indent="0" algn="l" rtl="0">
              <a:spcBef>
                <a:spcPts val="0"/>
              </a:spcBef>
              <a:buNone/>
              <a:defRPr sz="1800"/>
            </a:lvl9pPr>
          </a:lstStyle>
          <a:p>
            <a:endParaRPr/>
          </a:p>
        </p:txBody>
      </p:sp>
      <p:sp>
        <p:nvSpPr>
          <p:cNvPr id="404" name="Shape 404"/>
          <p:cNvSpPr txBox="1">
            <a:spLocks noGrp="1"/>
          </p:cNvSpPr>
          <p:nvPr>
            <p:ph type="body" idx="1"/>
          </p:nvPr>
        </p:nvSpPr>
        <p:spPr>
          <a:xfrm>
            <a:off x="188583" y="806816"/>
            <a:ext cx="8817300" cy="38622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dk1"/>
              </a:buClr>
              <a:buFont typeface="Noto Sans Symbols"/>
              <a:buNone/>
              <a:defRPr sz="1400" b="0" i="0" u="none" strike="noStrike" cap="none">
                <a:solidFill>
                  <a:srgbClr val="000000"/>
                </a:solidFill>
                <a:latin typeface="Arial"/>
                <a:ea typeface="Arial"/>
                <a:cs typeface="Arial"/>
                <a:sym typeface="Arial"/>
              </a:defRPr>
            </a:lvl1pPr>
            <a:lvl2pPr marL="225425" marR="0" lvl="1" indent="-9525" algn="l" rtl="0">
              <a:lnSpc>
                <a:spcPct val="100000"/>
              </a:lnSpc>
              <a:spcBef>
                <a:spcPts val="0"/>
              </a:spcBef>
              <a:spcAft>
                <a:spcPts val="600"/>
              </a:spcAft>
              <a:buClr>
                <a:schemeClr val="dk1"/>
              </a:buClr>
              <a:buSzPct val="100000"/>
              <a:buFont typeface="Arial"/>
              <a:buChar char="•"/>
              <a:defRPr sz="1400" b="0" i="0" u="none" strike="noStrike" cap="none">
                <a:solidFill>
                  <a:srgbClr val="000000"/>
                </a:solidFill>
                <a:latin typeface="Arial"/>
                <a:ea typeface="Arial"/>
                <a:cs typeface="Arial"/>
                <a:sym typeface="Arial"/>
              </a:defRPr>
            </a:lvl2pPr>
            <a:lvl3pPr marL="571500" marR="0" lvl="2" indent="-25400" algn="l" rtl="0">
              <a:lnSpc>
                <a:spcPct val="100000"/>
              </a:lnSpc>
              <a:spcBef>
                <a:spcPts val="0"/>
              </a:spcBef>
              <a:spcAft>
                <a:spcPts val="600"/>
              </a:spcAft>
              <a:buClr>
                <a:schemeClr val="dk1"/>
              </a:buClr>
              <a:buSzPct val="100000"/>
              <a:buFont typeface="Arial"/>
              <a:buChar char="-"/>
              <a:defRPr sz="1400" b="0" i="0" u="none" strike="noStrike" cap="none">
                <a:solidFill>
                  <a:srgbClr val="000000"/>
                </a:solidFill>
                <a:latin typeface="Arial"/>
                <a:ea typeface="Arial"/>
                <a:cs typeface="Arial"/>
                <a:sym typeface="Arial"/>
              </a:defRPr>
            </a:lvl3pPr>
            <a:lvl4pPr marL="969962" marR="0" lvl="3" indent="-42862" algn="l" rtl="0">
              <a:lnSpc>
                <a:spcPct val="100000"/>
              </a:lnSpc>
              <a:spcBef>
                <a:spcPts val="0"/>
              </a:spcBef>
              <a:spcAft>
                <a:spcPts val="600"/>
              </a:spcAft>
              <a:buClr>
                <a:schemeClr val="dk1"/>
              </a:buClr>
              <a:buSzPct val="100000"/>
              <a:buFont typeface="Noto Sans Symbols"/>
              <a:buChar char="▪"/>
              <a:defRPr sz="1400" b="0" i="0" u="none" strike="noStrike" cap="none">
                <a:solidFill>
                  <a:srgbClr val="000000"/>
                </a:solidFill>
                <a:latin typeface="Arial"/>
                <a:ea typeface="Arial"/>
                <a:cs typeface="Arial"/>
                <a:sym typeface="Arial"/>
              </a:defRPr>
            </a:lvl4pPr>
            <a:lvl5pPr marL="1319212" marR="0" lvl="4" indent="-61912" algn="l" rtl="0">
              <a:lnSpc>
                <a:spcPct val="100000"/>
              </a:lnSpc>
              <a:spcBef>
                <a:spcPts val="0"/>
              </a:spcBef>
              <a:spcAft>
                <a:spcPts val="0"/>
              </a:spcAft>
              <a:buClr>
                <a:schemeClr val="dk1"/>
              </a:buClr>
              <a:buSzPct val="100000"/>
              <a:buFont typeface="Noto Sans Symbols"/>
              <a:buChar char="➢"/>
              <a:defRPr sz="1400" b="0" i="0" u="none" strike="noStrike" cap="none">
                <a:solidFill>
                  <a:srgbClr val="000000"/>
                </a:solidFill>
                <a:latin typeface="Arial"/>
                <a:ea typeface="Arial"/>
                <a:cs typeface="Arial"/>
                <a:sym typeface="Arial"/>
              </a:defRPr>
            </a:lvl5pPr>
            <a:lvl6pPr marL="2514600" marR="0" lvl="5" indent="-12700" algn="l" rtl="0">
              <a:lnSpc>
                <a:spcPct val="100000"/>
              </a:lnSpc>
              <a:spcBef>
                <a:spcPts val="0"/>
              </a:spcBef>
              <a:spcAft>
                <a:spcPts val="0"/>
              </a:spcAft>
              <a:buClr>
                <a:schemeClr val="dk1"/>
              </a:buClr>
              <a:buSzPct val="100000"/>
              <a:buFont typeface="Arial"/>
              <a:buChar char="•"/>
              <a:defRPr sz="1400" b="0" i="0" u="none" strike="noStrike" cap="none">
                <a:solidFill>
                  <a:srgbClr val="000000"/>
                </a:solidFill>
                <a:latin typeface="Arial"/>
                <a:ea typeface="Arial"/>
                <a:cs typeface="Arial"/>
                <a:sym typeface="Arial"/>
              </a:defRPr>
            </a:lvl6pPr>
            <a:lvl7pPr marL="2971800" marR="0" lvl="6" indent="-12700" algn="l" rtl="0">
              <a:lnSpc>
                <a:spcPct val="100000"/>
              </a:lnSpc>
              <a:spcBef>
                <a:spcPts val="0"/>
              </a:spcBef>
              <a:spcAft>
                <a:spcPts val="0"/>
              </a:spcAft>
              <a:buClr>
                <a:schemeClr val="dk1"/>
              </a:buClr>
              <a:buSzPct val="100000"/>
              <a:buFont typeface="Arial"/>
              <a:buChar char="•"/>
              <a:defRPr sz="1400" b="0" i="0" u="none" strike="noStrike" cap="none">
                <a:solidFill>
                  <a:srgbClr val="000000"/>
                </a:solidFill>
                <a:latin typeface="Arial"/>
                <a:ea typeface="Arial"/>
                <a:cs typeface="Arial"/>
                <a:sym typeface="Arial"/>
              </a:defRPr>
            </a:lvl7pPr>
            <a:lvl8pPr marL="3429000" marR="0" lvl="7" indent="-12700" algn="l" rtl="0">
              <a:lnSpc>
                <a:spcPct val="100000"/>
              </a:lnSpc>
              <a:spcBef>
                <a:spcPts val="0"/>
              </a:spcBef>
              <a:spcAft>
                <a:spcPts val="0"/>
              </a:spcAft>
              <a:buClr>
                <a:schemeClr val="dk1"/>
              </a:buClr>
              <a:buSzPct val="100000"/>
              <a:buFont typeface="Arial"/>
              <a:buChar char="•"/>
              <a:defRPr sz="1400" b="0" i="0" u="none" strike="noStrike" cap="none">
                <a:solidFill>
                  <a:srgbClr val="000000"/>
                </a:solidFill>
                <a:latin typeface="Arial"/>
                <a:ea typeface="Arial"/>
                <a:cs typeface="Arial"/>
                <a:sym typeface="Arial"/>
              </a:defRPr>
            </a:lvl8pPr>
            <a:lvl9pPr marL="3886200" marR="0" lvl="8" indent="-12700" algn="l" rtl="0">
              <a:lnSpc>
                <a:spcPct val="100000"/>
              </a:lnSpc>
              <a:spcBef>
                <a:spcPts val="0"/>
              </a:spcBef>
              <a:spcAft>
                <a:spcPts val="0"/>
              </a:spcAft>
              <a:buClr>
                <a:schemeClr val="dk1"/>
              </a:buClr>
              <a:buSzPct val="1000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Two Content">
    <p:spTree>
      <p:nvGrpSpPr>
        <p:cNvPr id="1" name="Shape 405"/>
        <p:cNvGrpSpPr/>
        <p:nvPr/>
      </p:nvGrpSpPr>
      <p:grpSpPr>
        <a:xfrm>
          <a:off x="0" y="0"/>
          <a:ext cx="0" cy="0"/>
          <a:chOff x="0" y="0"/>
          <a:chExt cx="0" cy="0"/>
        </a:xfrm>
      </p:grpSpPr>
      <p:sp>
        <p:nvSpPr>
          <p:cNvPr id="406" name="Shape 406"/>
          <p:cNvSpPr txBox="1">
            <a:spLocks noGrp="1"/>
          </p:cNvSpPr>
          <p:nvPr>
            <p:ph type="body" idx="1"/>
          </p:nvPr>
        </p:nvSpPr>
        <p:spPr>
          <a:xfrm>
            <a:off x="196677" y="841575"/>
            <a:ext cx="4006800" cy="37872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dk1"/>
              </a:buClr>
              <a:buFont typeface="Noto Sans Symbols"/>
              <a:buNone/>
              <a:defRPr sz="1400" b="0" i="0" u="none" strike="noStrike" cap="none">
                <a:solidFill>
                  <a:srgbClr val="000000"/>
                </a:solidFill>
                <a:latin typeface="Arial"/>
                <a:ea typeface="Arial"/>
                <a:cs typeface="Arial"/>
                <a:sym typeface="Arial"/>
              </a:defRPr>
            </a:lvl1pPr>
            <a:lvl2pPr marL="225425" marR="0" lvl="1" indent="-9525" algn="l" rtl="0">
              <a:lnSpc>
                <a:spcPct val="100000"/>
              </a:lnSpc>
              <a:spcBef>
                <a:spcPts val="0"/>
              </a:spcBef>
              <a:spcAft>
                <a:spcPts val="600"/>
              </a:spcAft>
              <a:buClr>
                <a:schemeClr val="dk1"/>
              </a:buClr>
              <a:buSzPct val="100000"/>
              <a:buFont typeface="Arial"/>
              <a:buChar char="•"/>
              <a:defRPr sz="1400" b="0" i="0" u="none" strike="noStrike" cap="none">
                <a:solidFill>
                  <a:srgbClr val="000000"/>
                </a:solidFill>
                <a:latin typeface="Arial"/>
                <a:ea typeface="Arial"/>
                <a:cs typeface="Arial"/>
                <a:sym typeface="Arial"/>
              </a:defRPr>
            </a:lvl2pPr>
            <a:lvl3pPr marL="571500" marR="0" lvl="2" indent="-25400" algn="l" rtl="0">
              <a:lnSpc>
                <a:spcPct val="100000"/>
              </a:lnSpc>
              <a:spcBef>
                <a:spcPts val="0"/>
              </a:spcBef>
              <a:spcAft>
                <a:spcPts val="600"/>
              </a:spcAft>
              <a:buClr>
                <a:schemeClr val="dk1"/>
              </a:buClr>
              <a:buSzPct val="100000"/>
              <a:buFont typeface="Arial"/>
              <a:buChar char="-"/>
              <a:defRPr sz="1400" b="0" i="0" u="none" strike="noStrike" cap="none">
                <a:solidFill>
                  <a:srgbClr val="000000"/>
                </a:solidFill>
                <a:latin typeface="Arial"/>
                <a:ea typeface="Arial"/>
                <a:cs typeface="Arial"/>
                <a:sym typeface="Arial"/>
              </a:defRPr>
            </a:lvl3pPr>
            <a:lvl4pPr marL="969962" marR="0" lvl="3" indent="-42862" algn="l" rtl="0">
              <a:lnSpc>
                <a:spcPct val="100000"/>
              </a:lnSpc>
              <a:spcBef>
                <a:spcPts val="0"/>
              </a:spcBef>
              <a:spcAft>
                <a:spcPts val="600"/>
              </a:spcAft>
              <a:buClr>
                <a:schemeClr val="dk1"/>
              </a:buClr>
              <a:buSzPct val="100000"/>
              <a:buFont typeface="Noto Sans Symbols"/>
              <a:buChar char="▪"/>
              <a:defRPr sz="1400" b="0" i="0" u="none" strike="noStrike" cap="none">
                <a:solidFill>
                  <a:srgbClr val="000000"/>
                </a:solidFill>
                <a:latin typeface="Arial"/>
                <a:ea typeface="Arial"/>
                <a:cs typeface="Arial"/>
                <a:sym typeface="Arial"/>
              </a:defRPr>
            </a:lvl4pPr>
            <a:lvl5pPr marL="1319212" marR="0" lvl="4" indent="-61912" algn="l" rtl="0">
              <a:lnSpc>
                <a:spcPct val="100000"/>
              </a:lnSpc>
              <a:spcBef>
                <a:spcPts val="0"/>
              </a:spcBef>
              <a:spcAft>
                <a:spcPts val="0"/>
              </a:spcAft>
              <a:buClr>
                <a:schemeClr val="dk1"/>
              </a:buClr>
              <a:buSzPct val="100000"/>
              <a:buFont typeface="Noto Sans Symbols"/>
              <a:buChar char="➢"/>
              <a:defRPr sz="1400" b="0" i="0" u="none" strike="noStrike" cap="none">
                <a:solidFill>
                  <a:srgbClr val="000000"/>
                </a:solidFill>
                <a:latin typeface="Arial"/>
                <a:ea typeface="Arial"/>
                <a:cs typeface="Arial"/>
                <a:sym typeface="Arial"/>
              </a:defRPr>
            </a:lvl5pPr>
            <a:lvl6pPr marL="2514600" marR="0" lvl="5" indent="-12700" algn="l" rtl="0">
              <a:lnSpc>
                <a:spcPct val="100000"/>
              </a:lnSpc>
              <a:spcBef>
                <a:spcPts val="0"/>
              </a:spcBef>
              <a:spcAft>
                <a:spcPts val="0"/>
              </a:spcAft>
              <a:buClr>
                <a:schemeClr val="dk1"/>
              </a:buClr>
              <a:buSzPct val="100000"/>
              <a:buFont typeface="Arial"/>
              <a:buChar char="•"/>
              <a:defRPr sz="1400" b="0" i="0" u="none" strike="noStrike" cap="none">
                <a:solidFill>
                  <a:srgbClr val="000000"/>
                </a:solidFill>
                <a:latin typeface="Arial"/>
                <a:ea typeface="Arial"/>
                <a:cs typeface="Arial"/>
                <a:sym typeface="Arial"/>
              </a:defRPr>
            </a:lvl6pPr>
            <a:lvl7pPr marL="2971800" marR="0" lvl="6" indent="-12700" algn="l" rtl="0">
              <a:lnSpc>
                <a:spcPct val="100000"/>
              </a:lnSpc>
              <a:spcBef>
                <a:spcPts val="0"/>
              </a:spcBef>
              <a:spcAft>
                <a:spcPts val="0"/>
              </a:spcAft>
              <a:buClr>
                <a:schemeClr val="dk1"/>
              </a:buClr>
              <a:buSzPct val="100000"/>
              <a:buFont typeface="Arial"/>
              <a:buChar char="•"/>
              <a:defRPr sz="1400" b="0" i="0" u="none" strike="noStrike" cap="none">
                <a:solidFill>
                  <a:srgbClr val="000000"/>
                </a:solidFill>
                <a:latin typeface="Arial"/>
                <a:ea typeface="Arial"/>
                <a:cs typeface="Arial"/>
                <a:sym typeface="Arial"/>
              </a:defRPr>
            </a:lvl7pPr>
            <a:lvl8pPr marL="3429000" marR="0" lvl="7" indent="-12700" algn="l" rtl="0">
              <a:lnSpc>
                <a:spcPct val="100000"/>
              </a:lnSpc>
              <a:spcBef>
                <a:spcPts val="0"/>
              </a:spcBef>
              <a:spcAft>
                <a:spcPts val="0"/>
              </a:spcAft>
              <a:buClr>
                <a:schemeClr val="dk1"/>
              </a:buClr>
              <a:buSzPct val="100000"/>
              <a:buFont typeface="Arial"/>
              <a:buChar char="•"/>
              <a:defRPr sz="1400" b="0" i="0" u="none" strike="noStrike" cap="none">
                <a:solidFill>
                  <a:srgbClr val="000000"/>
                </a:solidFill>
                <a:latin typeface="Arial"/>
                <a:ea typeface="Arial"/>
                <a:cs typeface="Arial"/>
                <a:sym typeface="Arial"/>
              </a:defRPr>
            </a:lvl8pPr>
            <a:lvl9pPr marL="3886200" marR="0" lvl="8" indent="-12700" algn="l" rtl="0">
              <a:lnSpc>
                <a:spcPct val="100000"/>
              </a:lnSpc>
              <a:spcBef>
                <a:spcPts val="0"/>
              </a:spcBef>
              <a:spcAft>
                <a:spcPts val="0"/>
              </a:spcAft>
              <a:buClr>
                <a:schemeClr val="dk1"/>
              </a:buClr>
              <a:buSzPct val="1000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07" name="Shape 407"/>
          <p:cNvSpPr txBox="1">
            <a:spLocks noGrp="1"/>
          </p:cNvSpPr>
          <p:nvPr>
            <p:ph type="body" idx="2"/>
          </p:nvPr>
        </p:nvSpPr>
        <p:spPr>
          <a:xfrm>
            <a:off x="4605353" y="841575"/>
            <a:ext cx="4005300" cy="37872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dk1"/>
              </a:buClr>
              <a:buFont typeface="Noto Sans Symbols"/>
              <a:buNone/>
              <a:defRPr sz="1400" b="0" i="0" u="none" strike="noStrike" cap="none">
                <a:solidFill>
                  <a:srgbClr val="000000"/>
                </a:solidFill>
                <a:latin typeface="Arial"/>
                <a:ea typeface="Arial"/>
                <a:cs typeface="Arial"/>
                <a:sym typeface="Arial"/>
              </a:defRPr>
            </a:lvl1pPr>
            <a:lvl2pPr marL="225425" marR="0" lvl="1" indent="-9525" algn="l" rtl="0">
              <a:lnSpc>
                <a:spcPct val="100000"/>
              </a:lnSpc>
              <a:spcBef>
                <a:spcPts val="0"/>
              </a:spcBef>
              <a:spcAft>
                <a:spcPts val="600"/>
              </a:spcAft>
              <a:buClr>
                <a:schemeClr val="dk1"/>
              </a:buClr>
              <a:buSzPct val="100000"/>
              <a:buFont typeface="Arial"/>
              <a:buChar char="•"/>
              <a:defRPr sz="1400" b="0" i="0" u="none" strike="noStrike" cap="none">
                <a:solidFill>
                  <a:srgbClr val="000000"/>
                </a:solidFill>
                <a:latin typeface="Arial"/>
                <a:ea typeface="Arial"/>
                <a:cs typeface="Arial"/>
                <a:sym typeface="Arial"/>
              </a:defRPr>
            </a:lvl2pPr>
            <a:lvl3pPr marL="571500" marR="0" lvl="2" indent="-25400" algn="l" rtl="0">
              <a:lnSpc>
                <a:spcPct val="100000"/>
              </a:lnSpc>
              <a:spcBef>
                <a:spcPts val="0"/>
              </a:spcBef>
              <a:spcAft>
                <a:spcPts val="600"/>
              </a:spcAft>
              <a:buClr>
                <a:schemeClr val="dk1"/>
              </a:buClr>
              <a:buSzPct val="100000"/>
              <a:buFont typeface="Arial"/>
              <a:buChar char="-"/>
              <a:defRPr sz="1400" b="0" i="0" u="none" strike="noStrike" cap="none">
                <a:solidFill>
                  <a:srgbClr val="000000"/>
                </a:solidFill>
                <a:latin typeface="Arial"/>
                <a:ea typeface="Arial"/>
                <a:cs typeface="Arial"/>
                <a:sym typeface="Arial"/>
              </a:defRPr>
            </a:lvl3pPr>
            <a:lvl4pPr marL="969962" marR="0" lvl="3" indent="-42862" algn="l" rtl="0">
              <a:lnSpc>
                <a:spcPct val="100000"/>
              </a:lnSpc>
              <a:spcBef>
                <a:spcPts val="0"/>
              </a:spcBef>
              <a:spcAft>
                <a:spcPts val="600"/>
              </a:spcAft>
              <a:buClr>
                <a:schemeClr val="dk1"/>
              </a:buClr>
              <a:buSzPct val="100000"/>
              <a:buFont typeface="Noto Sans Symbols"/>
              <a:buChar char="▪"/>
              <a:defRPr sz="1400" b="0" i="0" u="none" strike="noStrike" cap="none">
                <a:solidFill>
                  <a:srgbClr val="000000"/>
                </a:solidFill>
                <a:latin typeface="Arial"/>
                <a:ea typeface="Arial"/>
                <a:cs typeface="Arial"/>
                <a:sym typeface="Arial"/>
              </a:defRPr>
            </a:lvl4pPr>
            <a:lvl5pPr marL="1319212" marR="0" lvl="4" indent="-61912" algn="l" rtl="0">
              <a:lnSpc>
                <a:spcPct val="100000"/>
              </a:lnSpc>
              <a:spcBef>
                <a:spcPts val="0"/>
              </a:spcBef>
              <a:spcAft>
                <a:spcPts val="0"/>
              </a:spcAft>
              <a:buClr>
                <a:schemeClr val="dk1"/>
              </a:buClr>
              <a:buSzPct val="100000"/>
              <a:buFont typeface="Noto Sans Symbols"/>
              <a:buChar char="➢"/>
              <a:defRPr sz="1400" b="0" i="0" u="none" strike="noStrike" cap="none">
                <a:solidFill>
                  <a:srgbClr val="000000"/>
                </a:solidFill>
                <a:latin typeface="Arial"/>
                <a:ea typeface="Arial"/>
                <a:cs typeface="Arial"/>
                <a:sym typeface="Arial"/>
              </a:defRPr>
            </a:lvl5pPr>
            <a:lvl6pPr marL="2514600" marR="0" lvl="5" indent="-12700" algn="l" rtl="0">
              <a:lnSpc>
                <a:spcPct val="100000"/>
              </a:lnSpc>
              <a:spcBef>
                <a:spcPts val="0"/>
              </a:spcBef>
              <a:spcAft>
                <a:spcPts val="0"/>
              </a:spcAft>
              <a:buClr>
                <a:schemeClr val="dk1"/>
              </a:buClr>
              <a:buSzPct val="100000"/>
              <a:buFont typeface="Arial"/>
              <a:buChar char="•"/>
              <a:defRPr sz="1400" b="0" i="0" u="none" strike="noStrike" cap="none">
                <a:solidFill>
                  <a:srgbClr val="000000"/>
                </a:solidFill>
                <a:latin typeface="Arial"/>
                <a:ea typeface="Arial"/>
                <a:cs typeface="Arial"/>
                <a:sym typeface="Arial"/>
              </a:defRPr>
            </a:lvl6pPr>
            <a:lvl7pPr marL="2971800" marR="0" lvl="6" indent="-12700" algn="l" rtl="0">
              <a:lnSpc>
                <a:spcPct val="100000"/>
              </a:lnSpc>
              <a:spcBef>
                <a:spcPts val="0"/>
              </a:spcBef>
              <a:spcAft>
                <a:spcPts val="0"/>
              </a:spcAft>
              <a:buClr>
                <a:schemeClr val="dk1"/>
              </a:buClr>
              <a:buSzPct val="100000"/>
              <a:buFont typeface="Arial"/>
              <a:buChar char="•"/>
              <a:defRPr sz="1400" b="0" i="0" u="none" strike="noStrike" cap="none">
                <a:solidFill>
                  <a:srgbClr val="000000"/>
                </a:solidFill>
                <a:latin typeface="Arial"/>
                <a:ea typeface="Arial"/>
                <a:cs typeface="Arial"/>
                <a:sym typeface="Arial"/>
              </a:defRPr>
            </a:lvl7pPr>
            <a:lvl8pPr marL="3429000" marR="0" lvl="7" indent="-12700" algn="l" rtl="0">
              <a:lnSpc>
                <a:spcPct val="100000"/>
              </a:lnSpc>
              <a:spcBef>
                <a:spcPts val="0"/>
              </a:spcBef>
              <a:spcAft>
                <a:spcPts val="0"/>
              </a:spcAft>
              <a:buClr>
                <a:schemeClr val="dk1"/>
              </a:buClr>
              <a:buSzPct val="100000"/>
              <a:buFont typeface="Arial"/>
              <a:buChar char="•"/>
              <a:defRPr sz="1400" b="0" i="0" u="none" strike="noStrike" cap="none">
                <a:solidFill>
                  <a:srgbClr val="000000"/>
                </a:solidFill>
                <a:latin typeface="Arial"/>
                <a:ea typeface="Arial"/>
                <a:cs typeface="Arial"/>
                <a:sym typeface="Arial"/>
              </a:defRPr>
            </a:lvl8pPr>
            <a:lvl9pPr marL="3886200" marR="0" lvl="8" indent="-12700" algn="l" rtl="0">
              <a:lnSpc>
                <a:spcPct val="100000"/>
              </a:lnSpc>
              <a:spcBef>
                <a:spcPts val="0"/>
              </a:spcBef>
              <a:spcAft>
                <a:spcPts val="0"/>
              </a:spcAft>
              <a:buClr>
                <a:schemeClr val="dk1"/>
              </a:buClr>
              <a:buSzPct val="1000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08" name="Shape 408"/>
          <p:cNvSpPr txBox="1">
            <a:spLocks noGrp="1"/>
          </p:cNvSpPr>
          <p:nvPr>
            <p:ph type="sldNum" idx="12"/>
          </p:nvPr>
        </p:nvSpPr>
        <p:spPr>
          <a:xfrm>
            <a:off x="0" y="4928051"/>
            <a:ext cx="453300" cy="2073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Arial"/>
              <a:buNone/>
            </a:pPr>
            <a:fld id="{00000000-1234-1234-1234-123412341234}" type="slidenum">
              <a:rPr lang="en-US" sz="800" b="0" i="0" u="none" strike="noStrike" cap="none">
                <a:solidFill>
                  <a:schemeClr val="dk1"/>
                </a:solidFill>
                <a:latin typeface="Arial"/>
                <a:ea typeface="Arial"/>
                <a:cs typeface="Arial"/>
                <a:sym typeface="Arial"/>
              </a:rPr>
              <a:t>‹#›</a:t>
            </a:fld>
            <a:endParaRPr lang="en-US" sz="800" b="0" i="0" u="none" strike="noStrike" cap="none">
              <a:solidFill>
                <a:schemeClr val="dk1"/>
              </a:solidFill>
              <a:latin typeface="Arial"/>
              <a:ea typeface="Arial"/>
              <a:cs typeface="Arial"/>
              <a:sym typeface="Arial"/>
            </a:endParaRPr>
          </a:p>
        </p:txBody>
      </p:sp>
      <p:sp>
        <p:nvSpPr>
          <p:cNvPr id="409" name="Shape 409"/>
          <p:cNvSpPr txBox="1">
            <a:spLocks noGrp="1"/>
          </p:cNvSpPr>
          <p:nvPr>
            <p:ph type="title"/>
          </p:nvPr>
        </p:nvSpPr>
        <p:spPr>
          <a:xfrm>
            <a:off x="188583" y="156963"/>
            <a:ext cx="8817300" cy="4662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accent1"/>
              </a:buClr>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0" marR="0" lvl="2" indent="0" algn="l" rtl="0">
              <a:spcBef>
                <a:spcPts val="0"/>
              </a:spcBef>
              <a:buNone/>
              <a:defRPr sz="1800"/>
            </a:lvl3pPr>
            <a:lvl4pPr marL="0" marR="0" lvl="3" indent="0" algn="l" rtl="0">
              <a:spcBef>
                <a:spcPts val="0"/>
              </a:spcBef>
              <a:buNone/>
              <a:defRPr sz="1800"/>
            </a:lvl4pPr>
            <a:lvl5pPr marL="0" marR="0" lvl="4" indent="0" algn="l" rtl="0">
              <a:spcBef>
                <a:spcPts val="0"/>
              </a:spcBef>
              <a:buNone/>
              <a:defRPr sz="1800"/>
            </a:lvl5pPr>
            <a:lvl6pPr marL="0" marR="0" lvl="5" indent="0" algn="l" rtl="0">
              <a:spcBef>
                <a:spcPts val="0"/>
              </a:spcBef>
              <a:buNone/>
              <a:defRPr sz="1800"/>
            </a:lvl6pPr>
            <a:lvl7pPr marL="0" marR="0" lvl="6" indent="0" algn="l" rtl="0">
              <a:spcBef>
                <a:spcPts val="0"/>
              </a:spcBef>
              <a:buNone/>
              <a:defRPr sz="1800"/>
            </a:lvl7pPr>
            <a:lvl8pPr marL="0" marR="0" lvl="7" indent="0" algn="l" rtl="0">
              <a:spcBef>
                <a:spcPts val="0"/>
              </a:spcBef>
              <a:buNone/>
              <a:defRPr sz="1800"/>
            </a:lvl8pPr>
            <a:lvl9pPr marL="0" marR="0" lvl="8" indent="0" algn="l" rtl="0">
              <a:spcBef>
                <a:spcPts val="0"/>
              </a:spcBef>
              <a:buNone/>
              <a:defRPr sz="1800"/>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Full Bleed Image">
    <p:spTree>
      <p:nvGrpSpPr>
        <p:cNvPr id="1" name="Shape 410"/>
        <p:cNvGrpSpPr/>
        <p:nvPr/>
      </p:nvGrpSpPr>
      <p:grpSpPr>
        <a:xfrm>
          <a:off x="0" y="0"/>
          <a:ext cx="0" cy="0"/>
          <a:chOff x="0" y="0"/>
          <a:chExt cx="0" cy="0"/>
        </a:xfrm>
      </p:grpSpPr>
      <p:sp>
        <p:nvSpPr>
          <p:cNvPr id="411" name="Shape 411"/>
          <p:cNvSpPr>
            <a:spLocks noGrp="1"/>
          </p:cNvSpPr>
          <p:nvPr>
            <p:ph type="pic" idx="2"/>
          </p:nvPr>
        </p:nvSpPr>
        <p:spPr>
          <a:xfrm>
            <a:off x="0" y="0"/>
            <a:ext cx="9144000" cy="5143500"/>
          </a:xfrm>
          <a:prstGeom prst="rect">
            <a:avLst/>
          </a:prstGeom>
          <a:solidFill>
            <a:srgbClr val="EFF0F1"/>
          </a:solidFill>
          <a:ln>
            <a:noFill/>
          </a:ln>
        </p:spPr>
        <p:txBody>
          <a:bodyPr lIns="91425" tIns="91425" rIns="91425" bIns="91425" anchor="ctr" anchorCtr="0"/>
          <a:lstStyle>
            <a:lvl1pPr lvl="0">
              <a:spcBef>
                <a:spcPts val="0"/>
              </a:spcBef>
              <a:buNone/>
              <a:defRPr/>
            </a:lvl1pPr>
          </a:lstStyle>
          <a:p>
            <a:endParaRPr/>
          </a:p>
        </p:txBody>
      </p:sp>
      <p:sp>
        <p:nvSpPr>
          <p:cNvPr id="412" name="Shape 412"/>
          <p:cNvSpPr txBox="1">
            <a:spLocks noGrp="1"/>
          </p:cNvSpPr>
          <p:nvPr>
            <p:ph type="title"/>
          </p:nvPr>
        </p:nvSpPr>
        <p:spPr>
          <a:xfrm>
            <a:off x="163321" y="310251"/>
            <a:ext cx="8817300" cy="4662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accent1"/>
              </a:buClr>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0" marR="0" lvl="2" indent="0" algn="l" rtl="0">
              <a:spcBef>
                <a:spcPts val="0"/>
              </a:spcBef>
              <a:buNone/>
              <a:defRPr sz="1800"/>
            </a:lvl3pPr>
            <a:lvl4pPr marL="0" marR="0" lvl="3" indent="0" algn="l" rtl="0">
              <a:spcBef>
                <a:spcPts val="0"/>
              </a:spcBef>
              <a:buNone/>
              <a:defRPr sz="1800"/>
            </a:lvl4pPr>
            <a:lvl5pPr marL="0" marR="0" lvl="4" indent="0" algn="l" rtl="0">
              <a:spcBef>
                <a:spcPts val="0"/>
              </a:spcBef>
              <a:buNone/>
              <a:defRPr sz="1800"/>
            </a:lvl5pPr>
            <a:lvl6pPr marL="0" marR="0" lvl="5" indent="0" algn="l" rtl="0">
              <a:spcBef>
                <a:spcPts val="0"/>
              </a:spcBef>
              <a:buNone/>
              <a:defRPr sz="1800"/>
            </a:lvl6pPr>
            <a:lvl7pPr marL="0" marR="0" lvl="6" indent="0" algn="l" rtl="0">
              <a:spcBef>
                <a:spcPts val="0"/>
              </a:spcBef>
              <a:buNone/>
              <a:defRPr sz="1800"/>
            </a:lvl7pPr>
            <a:lvl8pPr marL="0" marR="0" lvl="7" indent="0" algn="l" rtl="0">
              <a:spcBef>
                <a:spcPts val="0"/>
              </a:spcBef>
              <a:buNone/>
              <a:defRPr sz="1800"/>
            </a:lvl8pPr>
            <a:lvl9pPr marL="0" marR="0" lvl="8" indent="0" algn="l" rtl="0">
              <a:spcBef>
                <a:spcPts val="0"/>
              </a:spcBef>
              <a:buNone/>
              <a:defRPr sz="1800"/>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Bottom Half Image">
    <p:spTree>
      <p:nvGrpSpPr>
        <p:cNvPr id="1" name="Shape 413"/>
        <p:cNvGrpSpPr/>
        <p:nvPr/>
      </p:nvGrpSpPr>
      <p:grpSpPr>
        <a:xfrm>
          <a:off x="0" y="0"/>
          <a:ext cx="0" cy="0"/>
          <a:chOff x="0" y="0"/>
          <a:chExt cx="0" cy="0"/>
        </a:xfrm>
      </p:grpSpPr>
      <p:sp>
        <p:nvSpPr>
          <p:cNvPr id="414" name="Shape 414"/>
          <p:cNvSpPr>
            <a:spLocks noGrp="1"/>
          </p:cNvSpPr>
          <p:nvPr>
            <p:ph type="pic" idx="2"/>
          </p:nvPr>
        </p:nvSpPr>
        <p:spPr>
          <a:xfrm>
            <a:off x="0" y="2574135"/>
            <a:ext cx="9144000" cy="2569500"/>
          </a:xfrm>
          <a:prstGeom prst="rect">
            <a:avLst/>
          </a:prstGeom>
          <a:solidFill>
            <a:srgbClr val="EFF0F1"/>
          </a:solidFill>
          <a:ln>
            <a:noFill/>
          </a:ln>
        </p:spPr>
        <p:txBody>
          <a:bodyPr lIns="91425" tIns="91425" rIns="91425" bIns="91425" anchor="ctr" anchorCtr="0"/>
          <a:lstStyle>
            <a:lvl1pPr lvl="0">
              <a:spcBef>
                <a:spcPts val="0"/>
              </a:spcBef>
              <a:buNone/>
              <a:defRPr/>
            </a:lvl1pPr>
          </a:lstStyle>
          <a:p>
            <a:endParaRPr/>
          </a:p>
        </p:txBody>
      </p:sp>
      <p:sp>
        <p:nvSpPr>
          <p:cNvPr id="415" name="Shape 415"/>
          <p:cNvSpPr txBox="1">
            <a:spLocks noGrp="1"/>
          </p:cNvSpPr>
          <p:nvPr>
            <p:ph type="sldNum" idx="12"/>
          </p:nvPr>
        </p:nvSpPr>
        <p:spPr>
          <a:xfrm>
            <a:off x="0" y="4928051"/>
            <a:ext cx="453300" cy="2073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Arial"/>
              <a:buNone/>
            </a:pPr>
            <a:fld id="{00000000-1234-1234-1234-123412341234}" type="slidenum">
              <a:rPr lang="en-US" sz="800" b="0" i="0" u="none" strike="noStrike" cap="none">
                <a:solidFill>
                  <a:schemeClr val="dk1"/>
                </a:solidFill>
                <a:latin typeface="Arial"/>
                <a:ea typeface="Arial"/>
                <a:cs typeface="Arial"/>
                <a:sym typeface="Arial"/>
              </a:rPr>
              <a:t>‹#›</a:t>
            </a:fld>
            <a:endParaRPr lang="en-US" sz="800" b="0" i="0" u="none" strike="noStrike" cap="none">
              <a:solidFill>
                <a:schemeClr val="dk1"/>
              </a:solidFill>
              <a:latin typeface="Arial"/>
              <a:ea typeface="Arial"/>
              <a:cs typeface="Arial"/>
              <a:sym typeface="Arial"/>
            </a:endParaRPr>
          </a:p>
        </p:txBody>
      </p:sp>
      <p:sp>
        <p:nvSpPr>
          <p:cNvPr id="416" name="Shape 416"/>
          <p:cNvSpPr txBox="1">
            <a:spLocks noGrp="1"/>
          </p:cNvSpPr>
          <p:nvPr>
            <p:ph type="body" idx="1"/>
          </p:nvPr>
        </p:nvSpPr>
        <p:spPr>
          <a:xfrm>
            <a:off x="196677" y="817295"/>
            <a:ext cx="4006800" cy="15699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dk1"/>
              </a:buClr>
              <a:buFont typeface="Noto Sans Symbols"/>
              <a:buNone/>
              <a:defRPr sz="1400" b="0" i="0" u="none" strike="noStrike" cap="none">
                <a:solidFill>
                  <a:srgbClr val="000000"/>
                </a:solidFill>
                <a:latin typeface="Arial"/>
                <a:ea typeface="Arial"/>
                <a:cs typeface="Arial"/>
                <a:sym typeface="Arial"/>
              </a:defRPr>
            </a:lvl1pPr>
            <a:lvl2pPr marL="225425" marR="0" lvl="1" indent="-9525" algn="l" rtl="0">
              <a:lnSpc>
                <a:spcPct val="100000"/>
              </a:lnSpc>
              <a:spcBef>
                <a:spcPts val="0"/>
              </a:spcBef>
              <a:spcAft>
                <a:spcPts val="600"/>
              </a:spcAft>
              <a:buClr>
                <a:schemeClr val="dk1"/>
              </a:buClr>
              <a:buSzPct val="100000"/>
              <a:buFont typeface="Arial"/>
              <a:buChar char="•"/>
              <a:defRPr sz="1400" b="0" i="0" u="none" strike="noStrike" cap="none">
                <a:solidFill>
                  <a:srgbClr val="000000"/>
                </a:solidFill>
                <a:latin typeface="Arial"/>
                <a:ea typeface="Arial"/>
                <a:cs typeface="Arial"/>
                <a:sym typeface="Arial"/>
              </a:defRPr>
            </a:lvl2pPr>
            <a:lvl3pPr marL="571500" marR="0" lvl="2" indent="-25400" algn="l" rtl="0">
              <a:lnSpc>
                <a:spcPct val="100000"/>
              </a:lnSpc>
              <a:spcBef>
                <a:spcPts val="0"/>
              </a:spcBef>
              <a:spcAft>
                <a:spcPts val="600"/>
              </a:spcAft>
              <a:buClr>
                <a:schemeClr val="dk1"/>
              </a:buClr>
              <a:buSzPct val="100000"/>
              <a:buFont typeface="Arial"/>
              <a:buChar char="-"/>
              <a:defRPr sz="1400" b="0" i="0" u="none" strike="noStrike" cap="none">
                <a:solidFill>
                  <a:srgbClr val="000000"/>
                </a:solidFill>
                <a:latin typeface="Arial"/>
                <a:ea typeface="Arial"/>
                <a:cs typeface="Arial"/>
                <a:sym typeface="Arial"/>
              </a:defRPr>
            </a:lvl3pPr>
            <a:lvl4pPr marL="969962" marR="0" lvl="3" indent="-42862" algn="l" rtl="0">
              <a:lnSpc>
                <a:spcPct val="100000"/>
              </a:lnSpc>
              <a:spcBef>
                <a:spcPts val="0"/>
              </a:spcBef>
              <a:spcAft>
                <a:spcPts val="600"/>
              </a:spcAft>
              <a:buClr>
                <a:schemeClr val="dk1"/>
              </a:buClr>
              <a:buSzPct val="100000"/>
              <a:buFont typeface="Noto Sans Symbols"/>
              <a:buChar char="▪"/>
              <a:defRPr sz="1400" b="0" i="0" u="none" strike="noStrike" cap="none">
                <a:solidFill>
                  <a:srgbClr val="000000"/>
                </a:solidFill>
                <a:latin typeface="Arial"/>
                <a:ea typeface="Arial"/>
                <a:cs typeface="Arial"/>
                <a:sym typeface="Arial"/>
              </a:defRPr>
            </a:lvl4pPr>
            <a:lvl5pPr marL="1319212" marR="0" lvl="4" indent="-61912" algn="l" rtl="0">
              <a:lnSpc>
                <a:spcPct val="100000"/>
              </a:lnSpc>
              <a:spcBef>
                <a:spcPts val="0"/>
              </a:spcBef>
              <a:spcAft>
                <a:spcPts val="0"/>
              </a:spcAft>
              <a:buClr>
                <a:schemeClr val="dk1"/>
              </a:buClr>
              <a:buSzPct val="100000"/>
              <a:buFont typeface="Noto Sans Symbols"/>
              <a:buChar char="➢"/>
              <a:defRPr sz="1400" b="0" i="0" u="none" strike="noStrike" cap="none">
                <a:solidFill>
                  <a:srgbClr val="000000"/>
                </a:solidFill>
                <a:latin typeface="Arial"/>
                <a:ea typeface="Arial"/>
                <a:cs typeface="Arial"/>
                <a:sym typeface="Arial"/>
              </a:defRPr>
            </a:lvl5pPr>
            <a:lvl6pPr marL="2514600" marR="0" lvl="5" indent="-12700" algn="l" rtl="0">
              <a:lnSpc>
                <a:spcPct val="100000"/>
              </a:lnSpc>
              <a:spcBef>
                <a:spcPts val="0"/>
              </a:spcBef>
              <a:spcAft>
                <a:spcPts val="0"/>
              </a:spcAft>
              <a:buClr>
                <a:schemeClr val="dk1"/>
              </a:buClr>
              <a:buSzPct val="100000"/>
              <a:buFont typeface="Arial"/>
              <a:buChar char="•"/>
              <a:defRPr sz="1400" b="0" i="0" u="none" strike="noStrike" cap="none">
                <a:solidFill>
                  <a:srgbClr val="000000"/>
                </a:solidFill>
                <a:latin typeface="Arial"/>
                <a:ea typeface="Arial"/>
                <a:cs typeface="Arial"/>
                <a:sym typeface="Arial"/>
              </a:defRPr>
            </a:lvl6pPr>
            <a:lvl7pPr marL="2971800" marR="0" lvl="6" indent="-12700" algn="l" rtl="0">
              <a:lnSpc>
                <a:spcPct val="100000"/>
              </a:lnSpc>
              <a:spcBef>
                <a:spcPts val="0"/>
              </a:spcBef>
              <a:spcAft>
                <a:spcPts val="0"/>
              </a:spcAft>
              <a:buClr>
                <a:schemeClr val="dk1"/>
              </a:buClr>
              <a:buSzPct val="100000"/>
              <a:buFont typeface="Arial"/>
              <a:buChar char="•"/>
              <a:defRPr sz="1400" b="0" i="0" u="none" strike="noStrike" cap="none">
                <a:solidFill>
                  <a:srgbClr val="000000"/>
                </a:solidFill>
                <a:latin typeface="Arial"/>
                <a:ea typeface="Arial"/>
                <a:cs typeface="Arial"/>
                <a:sym typeface="Arial"/>
              </a:defRPr>
            </a:lvl7pPr>
            <a:lvl8pPr marL="3429000" marR="0" lvl="7" indent="-12700" algn="l" rtl="0">
              <a:lnSpc>
                <a:spcPct val="100000"/>
              </a:lnSpc>
              <a:spcBef>
                <a:spcPts val="0"/>
              </a:spcBef>
              <a:spcAft>
                <a:spcPts val="0"/>
              </a:spcAft>
              <a:buClr>
                <a:schemeClr val="dk1"/>
              </a:buClr>
              <a:buSzPct val="100000"/>
              <a:buFont typeface="Arial"/>
              <a:buChar char="•"/>
              <a:defRPr sz="1400" b="0" i="0" u="none" strike="noStrike" cap="none">
                <a:solidFill>
                  <a:srgbClr val="000000"/>
                </a:solidFill>
                <a:latin typeface="Arial"/>
                <a:ea typeface="Arial"/>
                <a:cs typeface="Arial"/>
                <a:sym typeface="Arial"/>
              </a:defRPr>
            </a:lvl8pPr>
            <a:lvl9pPr marL="3886200" marR="0" lvl="8" indent="-12700" algn="l" rtl="0">
              <a:lnSpc>
                <a:spcPct val="100000"/>
              </a:lnSpc>
              <a:spcBef>
                <a:spcPts val="0"/>
              </a:spcBef>
              <a:spcAft>
                <a:spcPts val="0"/>
              </a:spcAft>
              <a:buClr>
                <a:schemeClr val="dk1"/>
              </a:buClr>
              <a:buSzPct val="1000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17" name="Shape 417"/>
          <p:cNvSpPr txBox="1">
            <a:spLocks noGrp="1"/>
          </p:cNvSpPr>
          <p:nvPr>
            <p:ph type="body" idx="3"/>
          </p:nvPr>
        </p:nvSpPr>
        <p:spPr>
          <a:xfrm>
            <a:off x="4605353" y="817295"/>
            <a:ext cx="4005300" cy="15699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dk1"/>
              </a:buClr>
              <a:buFont typeface="Noto Sans Symbols"/>
              <a:buNone/>
              <a:defRPr sz="1400" b="0" i="0" u="none" strike="noStrike" cap="none">
                <a:solidFill>
                  <a:srgbClr val="000000"/>
                </a:solidFill>
                <a:latin typeface="Arial"/>
                <a:ea typeface="Arial"/>
                <a:cs typeface="Arial"/>
                <a:sym typeface="Arial"/>
              </a:defRPr>
            </a:lvl1pPr>
            <a:lvl2pPr marL="225425" marR="0" lvl="1" indent="-9525" algn="l" rtl="0">
              <a:lnSpc>
                <a:spcPct val="100000"/>
              </a:lnSpc>
              <a:spcBef>
                <a:spcPts val="0"/>
              </a:spcBef>
              <a:spcAft>
                <a:spcPts val="600"/>
              </a:spcAft>
              <a:buClr>
                <a:schemeClr val="dk1"/>
              </a:buClr>
              <a:buSzPct val="100000"/>
              <a:buFont typeface="Arial"/>
              <a:buChar char="•"/>
              <a:defRPr sz="1400" b="0" i="0" u="none" strike="noStrike" cap="none">
                <a:solidFill>
                  <a:srgbClr val="000000"/>
                </a:solidFill>
                <a:latin typeface="Arial"/>
                <a:ea typeface="Arial"/>
                <a:cs typeface="Arial"/>
                <a:sym typeface="Arial"/>
              </a:defRPr>
            </a:lvl2pPr>
            <a:lvl3pPr marL="571500" marR="0" lvl="2" indent="-25400" algn="l" rtl="0">
              <a:lnSpc>
                <a:spcPct val="100000"/>
              </a:lnSpc>
              <a:spcBef>
                <a:spcPts val="0"/>
              </a:spcBef>
              <a:spcAft>
                <a:spcPts val="600"/>
              </a:spcAft>
              <a:buClr>
                <a:schemeClr val="dk1"/>
              </a:buClr>
              <a:buSzPct val="100000"/>
              <a:buFont typeface="Arial"/>
              <a:buChar char="-"/>
              <a:defRPr sz="1400" b="0" i="0" u="none" strike="noStrike" cap="none">
                <a:solidFill>
                  <a:srgbClr val="000000"/>
                </a:solidFill>
                <a:latin typeface="Arial"/>
                <a:ea typeface="Arial"/>
                <a:cs typeface="Arial"/>
                <a:sym typeface="Arial"/>
              </a:defRPr>
            </a:lvl3pPr>
            <a:lvl4pPr marL="969962" marR="0" lvl="3" indent="-42862" algn="l" rtl="0">
              <a:lnSpc>
                <a:spcPct val="100000"/>
              </a:lnSpc>
              <a:spcBef>
                <a:spcPts val="0"/>
              </a:spcBef>
              <a:spcAft>
                <a:spcPts val="600"/>
              </a:spcAft>
              <a:buClr>
                <a:schemeClr val="dk1"/>
              </a:buClr>
              <a:buSzPct val="100000"/>
              <a:buFont typeface="Noto Sans Symbols"/>
              <a:buChar char="▪"/>
              <a:defRPr sz="1400" b="0" i="0" u="none" strike="noStrike" cap="none">
                <a:solidFill>
                  <a:srgbClr val="000000"/>
                </a:solidFill>
                <a:latin typeface="Arial"/>
                <a:ea typeface="Arial"/>
                <a:cs typeface="Arial"/>
                <a:sym typeface="Arial"/>
              </a:defRPr>
            </a:lvl4pPr>
            <a:lvl5pPr marL="1319212" marR="0" lvl="4" indent="-61912" algn="l" rtl="0">
              <a:lnSpc>
                <a:spcPct val="100000"/>
              </a:lnSpc>
              <a:spcBef>
                <a:spcPts val="0"/>
              </a:spcBef>
              <a:spcAft>
                <a:spcPts val="0"/>
              </a:spcAft>
              <a:buClr>
                <a:schemeClr val="dk1"/>
              </a:buClr>
              <a:buSzPct val="100000"/>
              <a:buFont typeface="Noto Sans Symbols"/>
              <a:buChar char="➢"/>
              <a:defRPr sz="1400" b="0" i="0" u="none" strike="noStrike" cap="none">
                <a:solidFill>
                  <a:srgbClr val="000000"/>
                </a:solidFill>
                <a:latin typeface="Arial"/>
                <a:ea typeface="Arial"/>
                <a:cs typeface="Arial"/>
                <a:sym typeface="Arial"/>
              </a:defRPr>
            </a:lvl5pPr>
            <a:lvl6pPr marL="2514600" marR="0" lvl="5" indent="-12700" algn="l" rtl="0">
              <a:lnSpc>
                <a:spcPct val="100000"/>
              </a:lnSpc>
              <a:spcBef>
                <a:spcPts val="0"/>
              </a:spcBef>
              <a:spcAft>
                <a:spcPts val="0"/>
              </a:spcAft>
              <a:buClr>
                <a:schemeClr val="dk1"/>
              </a:buClr>
              <a:buSzPct val="100000"/>
              <a:buFont typeface="Arial"/>
              <a:buChar char="•"/>
              <a:defRPr sz="1400" b="0" i="0" u="none" strike="noStrike" cap="none">
                <a:solidFill>
                  <a:srgbClr val="000000"/>
                </a:solidFill>
                <a:latin typeface="Arial"/>
                <a:ea typeface="Arial"/>
                <a:cs typeface="Arial"/>
                <a:sym typeface="Arial"/>
              </a:defRPr>
            </a:lvl6pPr>
            <a:lvl7pPr marL="2971800" marR="0" lvl="6" indent="-12700" algn="l" rtl="0">
              <a:lnSpc>
                <a:spcPct val="100000"/>
              </a:lnSpc>
              <a:spcBef>
                <a:spcPts val="0"/>
              </a:spcBef>
              <a:spcAft>
                <a:spcPts val="0"/>
              </a:spcAft>
              <a:buClr>
                <a:schemeClr val="dk1"/>
              </a:buClr>
              <a:buSzPct val="100000"/>
              <a:buFont typeface="Arial"/>
              <a:buChar char="•"/>
              <a:defRPr sz="1400" b="0" i="0" u="none" strike="noStrike" cap="none">
                <a:solidFill>
                  <a:srgbClr val="000000"/>
                </a:solidFill>
                <a:latin typeface="Arial"/>
                <a:ea typeface="Arial"/>
                <a:cs typeface="Arial"/>
                <a:sym typeface="Arial"/>
              </a:defRPr>
            </a:lvl7pPr>
            <a:lvl8pPr marL="3429000" marR="0" lvl="7" indent="-12700" algn="l" rtl="0">
              <a:lnSpc>
                <a:spcPct val="100000"/>
              </a:lnSpc>
              <a:spcBef>
                <a:spcPts val="0"/>
              </a:spcBef>
              <a:spcAft>
                <a:spcPts val="0"/>
              </a:spcAft>
              <a:buClr>
                <a:schemeClr val="dk1"/>
              </a:buClr>
              <a:buSzPct val="100000"/>
              <a:buFont typeface="Arial"/>
              <a:buChar char="•"/>
              <a:defRPr sz="1400" b="0" i="0" u="none" strike="noStrike" cap="none">
                <a:solidFill>
                  <a:srgbClr val="000000"/>
                </a:solidFill>
                <a:latin typeface="Arial"/>
                <a:ea typeface="Arial"/>
                <a:cs typeface="Arial"/>
                <a:sym typeface="Arial"/>
              </a:defRPr>
            </a:lvl8pPr>
            <a:lvl9pPr marL="3886200" marR="0" lvl="8" indent="-12700" algn="l" rtl="0">
              <a:lnSpc>
                <a:spcPct val="100000"/>
              </a:lnSpc>
              <a:spcBef>
                <a:spcPts val="0"/>
              </a:spcBef>
              <a:spcAft>
                <a:spcPts val="0"/>
              </a:spcAft>
              <a:buClr>
                <a:schemeClr val="dk1"/>
              </a:buClr>
              <a:buSzPct val="1000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18" name="Shape 418"/>
          <p:cNvSpPr txBox="1">
            <a:spLocks noGrp="1"/>
          </p:cNvSpPr>
          <p:nvPr>
            <p:ph type="title"/>
          </p:nvPr>
        </p:nvSpPr>
        <p:spPr>
          <a:xfrm>
            <a:off x="188583" y="156963"/>
            <a:ext cx="8817300" cy="4662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accent1"/>
              </a:buClr>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0" marR="0" lvl="2" indent="0" algn="l" rtl="0">
              <a:spcBef>
                <a:spcPts val="0"/>
              </a:spcBef>
              <a:buNone/>
              <a:defRPr sz="1800"/>
            </a:lvl3pPr>
            <a:lvl4pPr marL="0" marR="0" lvl="3" indent="0" algn="l" rtl="0">
              <a:spcBef>
                <a:spcPts val="0"/>
              </a:spcBef>
              <a:buNone/>
              <a:defRPr sz="1800"/>
            </a:lvl4pPr>
            <a:lvl5pPr marL="0" marR="0" lvl="4" indent="0" algn="l" rtl="0">
              <a:spcBef>
                <a:spcPts val="0"/>
              </a:spcBef>
              <a:buNone/>
              <a:defRPr sz="1800"/>
            </a:lvl5pPr>
            <a:lvl6pPr marL="0" marR="0" lvl="5" indent="0" algn="l" rtl="0">
              <a:spcBef>
                <a:spcPts val="0"/>
              </a:spcBef>
              <a:buNone/>
              <a:defRPr sz="1800"/>
            </a:lvl6pPr>
            <a:lvl7pPr marL="0" marR="0" lvl="6" indent="0" algn="l" rtl="0">
              <a:spcBef>
                <a:spcPts val="0"/>
              </a:spcBef>
              <a:buNone/>
              <a:defRPr sz="1800"/>
            </a:lvl7pPr>
            <a:lvl8pPr marL="0" marR="0" lvl="7" indent="0" algn="l" rtl="0">
              <a:spcBef>
                <a:spcPts val="0"/>
              </a:spcBef>
              <a:buNone/>
              <a:defRPr sz="1800"/>
            </a:lvl8pPr>
            <a:lvl9pPr marL="0" marR="0" lvl="8" indent="0" algn="l" rtl="0">
              <a:spcBef>
                <a:spcPts val="0"/>
              </a:spcBef>
              <a:buNone/>
              <a:defRPr sz="1800"/>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Right Half Image">
    <p:spTree>
      <p:nvGrpSpPr>
        <p:cNvPr id="1" name="Shape 419"/>
        <p:cNvGrpSpPr/>
        <p:nvPr/>
      </p:nvGrpSpPr>
      <p:grpSpPr>
        <a:xfrm>
          <a:off x="0" y="0"/>
          <a:ext cx="0" cy="0"/>
          <a:chOff x="0" y="0"/>
          <a:chExt cx="0" cy="0"/>
        </a:xfrm>
      </p:grpSpPr>
      <p:sp>
        <p:nvSpPr>
          <p:cNvPr id="420" name="Shape 420"/>
          <p:cNvSpPr>
            <a:spLocks noGrp="1"/>
          </p:cNvSpPr>
          <p:nvPr>
            <p:ph type="pic" idx="2"/>
          </p:nvPr>
        </p:nvSpPr>
        <p:spPr>
          <a:xfrm>
            <a:off x="4605055" y="6"/>
            <a:ext cx="4465500" cy="5143500"/>
          </a:xfrm>
          <a:prstGeom prst="rect">
            <a:avLst/>
          </a:prstGeom>
          <a:solidFill>
            <a:srgbClr val="EFF0F1"/>
          </a:solidFill>
          <a:ln>
            <a:noFill/>
          </a:ln>
        </p:spPr>
        <p:txBody>
          <a:bodyPr lIns="91425" tIns="91425" rIns="91425" bIns="91425" anchor="ctr" anchorCtr="0"/>
          <a:lstStyle>
            <a:lvl1pPr lvl="0">
              <a:spcBef>
                <a:spcPts val="0"/>
              </a:spcBef>
              <a:buNone/>
              <a:defRPr/>
            </a:lvl1pPr>
          </a:lstStyle>
          <a:p>
            <a:endParaRPr/>
          </a:p>
        </p:txBody>
      </p:sp>
      <p:sp>
        <p:nvSpPr>
          <p:cNvPr id="421" name="Shape 421"/>
          <p:cNvSpPr txBox="1">
            <a:spLocks noGrp="1"/>
          </p:cNvSpPr>
          <p:nvPr>
            <p:ph type="body" idx="1"/>
          </p:nvPr>
        </p:nvSpPr>
        <p:spPr>
          <a:xfrm>
            <a:off x="188572" y="935800"/>
            <a:ext cx="4006800" cy="3425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dk1"/>
              </a:buClr>
              <a:buFont typeface="Noto Sans Symbols"/>
              <a:buNone/>
              <a:defRPr sz="1400" b="0" i="0" u="none" strike="noStrike" cap="none">
                <a:solidFill>
                  <a:srgbClr val="000000"/>
                </a:solidFill>
                <a:latin typeface="Arial"/>
                <a:ea typeface="Arial"/>
                <a:cs typeface="Arial"/>
                <a:sym typeface="Arial"/>
              </a:defRPr>
            </a:lvl1pPr>
            <a:lvl2pPr marL="225425" marR="0" lvl="1" indent="-9525" algn="l" rtl="0">
              <a:lnSpc>
                <a:spcPct val="100000"/>
              </a:lnSpc>
              <a:spcBef>
                <a:spcPts val="0"/>
              </a:spcBef>
              <a:spcAft>
                <a:spcPts val="600"/>
              </a:spcAft>
              <a:buClr>
                <a:schemeClr val="dk1"/>
              </a:buClr>
              <a:buSzPct val="100000"/>
              <a:buFont typeface="Arial"/>
              <a:buChar char="•"/>
              <a:defRPr sz="1400" b="0" i="0" u="none" strike="noStrike" cap="none">
                <a:solidFill>
                  <a:srgbClr val="000000"/>
                </a:solidFill>
                <a:latin typeface="Arial"/>
                <a:ea typeface="Arial"/>
                <a:cs typeface="Arial"/>
                <a:sym typeface="Arial"/>
              </a:defRPr>
            </a:lvl2pPr>
            <a:lvl3pPr marL="571500" marR="0" lvl="2" indent="-25400" algn="l" rtl="0">
              <a:lnSpc>
                <a:spcPct val="100000"/>
              </a:lnSpc>
              <a:spcBef>
                <a:spcPts val="0"/>
              </a:spcBef>
              <a:spcAft>
                <a:spcPts val="600"/>
              </a:spcAft>
              <a:buClr>
                <a:schemeClr val="dk1"/>
              </a:buClr>
              <a:buSzPct val="100000"/>
              <a:buFont typeface="Arial"/>
              <a:buChar char="-"/>
              <a:defRPr sz="1400" b="0" i="0" u="none" strike="noStrike" cap="none">
                <a:solidFill>
                  <a:srgbClr val="000000"/>
                </a:solidFill>
                <a:latin typeface="Arial"/>
                <a:ea typeface="Arial"/>
                <a:cs typeface="Arial"/>
                <a:sym typeface="Arial"/>
              </a:defRPr>
            </a:lvl3pPr>
            <a:lvl4pPr marL="969962" marR="0" lvl="3" indent="-42862" algn="l" rtl="0">
              <a:lnSpc>
                <a:spcPct val="100000"/>
              </a:lnSpc>
              <a:spcBef>
                <a:spcPts val="0"/>
              </a:spcBef>
              <a:spcAft>
                <a:spcPts val="600"/>
              </a:spcAft>
              <a:buClr>
                <a:schemeClr val="dk1"/>
              </a:buClr>
              <a:buSzPct val="100000"/>
              <a:buFont typeface="Noto Sans Symbols"/>
              <a:buChar char="▪"/>
              <a:defRPr sz="1400" b="0" i="0" u="none" strike="noStrike" cap="none">
                <a:solidFill>
                  <a:srgbClr val="000000"/>
                </a:solidFill>
                <a:latin typeface="Arial"/>
                <a:ea typeface="Arial"/>
                <a:cs typeface="Arial"/>
                <a:sym typeface="Arial"/>
              </a:defRPr>
            </a:lvl4pPr>
            <a:lvl5pPr marL="1319212" marR="0" lvl="4" indent="-61912" algn="l" rtl="0">
              <a:lnSpc>
                <a:spcPct val="100000"/>
              </a:lnSpc>
              <a:spcBef>
                <a:spcPts val="0"/>
              </a:spcBef>
              <a:spcAft>
                <a:spcPts val="0"/>
              </a:spcAft>
              <a:buClr>
                <a:schemeClr val="dk1"/>
              </a:buClr>
              <a:buSzPct val="100000"/>
              <a:buFont typeface="Noto Sans Symbols"/>
              <a:buChar char="➢"/>
              <a:defRPr sz="1400" b="0" i="0" u="none" strike="noStrike" cap="none">
                <a:solidFill>
                  <a:srgbClr val="000000"/>
                </a:solidFill>
                <a:latin typeface="Arial"/>
                <a:ea typeface="Arial"/>
                <a:cs typeface="Arial"/>
                <a:sym typeface="Arial"/>
              </a:defRPr>
            </a:lvl5pPr>
            <a:lvl6pPr marL="2514600" marR="0" lvl="5" indent="-12700" algn="l" rtl="0">
              <a:lnSpc>
                <a:spcPct val="100000"/>
              </a:lnSpc>
              <a:spcBef>
                <a:spcPts val="0"/>
              </a:spcBef>
              <a:spcAft>
                <a:spcPts val="0"/>
              </a:spcAft>
              <a:buClr>
                <a:schemeClr val="dk1"/>
              </a:buClr>
              <a:buSzPct val="100000"/>
              <a:buFont typeface="Arial"/>
              <a:buChar char="•"/>
              <a:defRPr sz="1400" b="0" i="0" u="none" strike="noStrike" cap="none">
                <a:solidFill>
                  <a:srgbClr val="000000"/>
                </a:solidFill>
                <a:latin typeface="Arial"/>
                <a:ea typeface="Arial"/>
                <a:cs typeface="Arial"/>
                <a:sym typeface="Arial"/>
              </a:defRPr>
            </a:lvl6pPr>
            <a:lvl7pPr marL="2971800" marR="0" lvl="6" indent="-12700" algn="l" rtl="0">
              <a:lnSpc>
                <a:spcPct val="100000"/>
              </a:lnSpc>
              <a:spcBef>
                <a:spcPts val="0"/>
              </a:spcBef>
              <a:spcAft>
                <a:spcPts val="0"/>
              </a:spcAft>
              <a:buClr>
                <a:schemeClr val="dk1"/>
              </a:buClr>
              <a:buSzPct val="100000"/>
              <a:buFont typeface="Arial"/>
              <a:buChar char="•"/>
              <a:defRPr sz="1400" b="0" i="0" u="none" strike="noStrike" cap="none">
                <a:solidFill>
                  <a:srgbClr val="000000"/>
                </a:solidFill>
                <a:latin typeface="Arial"/>
                <a:ea typeface="Arial"/>
                <a:cs typeface="Arial"/>
                <a:sym typeface="Arial"/>
              </a:defRPr>
            </a:lvl7pPr>
            <a:lvl8pPr marL="3429000" marR="0" lvl="7" indent="-12700" algn="l" rtl="0">
              <a:lnSpc>
                <a:spcPct val="100000"/>
              </a:lnSpc>
              <a:spcBef>
                <a:spcPts val="0"/>
              </a:spcBef>
              <a:spcAft>
                <a:spcPts val="0"/>
              </a:spcAft>
              <a:buClr>
                <a:schemeClr val="dk1"/>
              </a:buClr>
              <a:buSzPct val="100000"/>
              <a:buFont typeface="Arial"/>
              <a:buChar char="•"/>
              <a:defRPr sz="1400" b="0" i="0" u="none" strike="noStrike" cap="none">
                <a:solidFill>
                  <a:srgbClr val="000000"/>
                </a:solidFill>
                <a:latin typeface="Arial"/>
                <a:ea typeface="Arial"/>
                <a:cs typeface="Arial"/>
                <a:sym typeface="Arial"/>
              </a:defRPr>
            </a:lvl8pPr>
            <a:lvl9pPr marL="3886200" marR="0" lvl="8" indent="-12700" algn="l" rtl="0">
              <a:lnSpc>
                <a:spcPct val="100000"/>
              </a:lnSpc>
              <a:spcBef>
                <a:spcPts val="0"/>
              </a:spcBef>
              <a:spcAft>
                <a:spcPts val="0"/>
              </a:spcAft>
              <a:buClr>
                <a:schemeClr val="dk1"/>
              </a:buClr>
              <a:buSzPct val="1000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22" name="Shape 422"/>
          <p:cNvSpPr txBox="1">
            <a:spLocks noGrp="1"/>
          </p:cNvSpPr>
          <p:nvPr>
            <p:ph type="sldNum" idx="12"/>
          </p:nvPr>
        </p:nvSpPr>
        <p:spPr>
          <a:xfrm>
            <a:off x="0" y="4928051"/>
            <a:ext cx="453300" cy="2073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Arial"/>
              <a:buNone/>
            </a:pPr>
            <a:fld id="{00000000-1234-1234-1234-123412341234}" type="slidenum">
              <a:rPr lang="en-US" sz="800" b="0" i="0" u="none" strike="noStrike" cap="none">
                <a:solidFill>
                  <a:schemeClr val="dk1"/>
                </a:solidFill>
                <a:latin typeface="Arial"/>
                <a:ea typeface="Arial"/>
                <a:cs typeface="Arial"/>
                <a:sym typeface="Arial"/>
              </a:rPr>
              <a:t>‹#›</a:t>
            </a:fld>
            <a:endParaRPr lang="en-US" sz="800" b="0" i="0" u="none" strike="noStrike" cap="none">
              <a:solidFill>
                <a:schemeClr val="dk1"/>
              </a:solidFill>
              <a:latin typeface="Arial"/>
              <a:ea typeface="Arial"/>
              <a:cs typeface="Arial"/>
              <a:sym typeface="Arial"/>
            </a:endParaRPr>
          </a:p>
        </p:txBody>
      </p:sp>
      <p:sp>
        <p:nvSpPr>
          <p:cNvPr id="423" name="Shape 423"/>
          <p:cNvSpPr txBox="1">
            <a:spLocks noGrp="1"/>
          </p:cNvSpPr>
          <p:nvPr>
            <p:ph type="title"/>
          </p:nvPr>
        </p:nvSpPr>
        <p:spPr>
          <a:xfrm>
            <a:off x="188584" y="156963"/>
            <a:ext cx="4254000" cy="4662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accent1"/>
              </a:buClr>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0" marR="0" lvl="2" indent="0" algn="l" rtl="0">
              <a:spcBef>
                <a:spcPts val="0"/>
              </a:spcBef>
              <a:buNone/>
              <a:defRPr sz="1800"/>
            </a:lvl3pPr>
            <a:lvl4pPr marL="0" marR="0" lvl="3" indent="0" algn="l" rtl="0">
              <a:spcBef>
                <a:spcPts val="0"/>
              </a:spcBef>
              <a:buNone/>
              <a:defRPr sz="1800"/>
            </a:lvl4pPr>
            <a:lvl5pPr marL="0" marR="0" lvl="4" indent="0" algn="l" rtl="0">
              <a:spcBef>
                <a:spcPts val="0"/>
              </a:spcBef>
              <a:buNone/>
              <a:defRPr sz="1800"/>
            </a:lvl5pPr>
            <a:lvl6pPr marL="0" marR="0" lvl="5" indent="0" algn="l" rtl="0">
              <a:spcBef>
                <a:spcPts val="0"/>
              </a:spcBef>
              <a:buNone/>
              <a:defRPr sz="1800"/>
            </a:lvl6pPr>
            <a:lvl7pPr marL="0" marR="0" lvl="6" indent="0" algn="l" rtl="0">
              <a:spcBef>
                <a:spcPts val="0"/>
              </a:spcBef>
              <a:buNone/>
              <a:defRPr sz="1800"/>
            </a:lvl7pPr>
            <a:lvl8pPr marL="0" marR="0" lvl="7" indent="0" algn="l" rtl="0">
              <a:spcBef>
                <a:spcPts val="0"/>
              </a:spcBef>
              <a:buNone/>
              <a:defRPr sz="1800"/>
            </a:lvl8pPr>
            <a:lvl9pPr marL="0" marR="0" lvl="8" indent="0" algn="l" rtl="0">
              <a:spcBef>
                <a:spcPts val="0"/>
              </a:spcBef>
              <a:buNone/>
              <a:defRPr sz="1800"/>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Blue Section Break Image">
    <p:bg>
      <p:bgPr>
        <a:solidFill>
          <a:schemeClr val="accent1"/>
        </a:solidFill>
        <a:effectLst/>
      </p:bgPr>
    </p:bg>
    <p:spTree>
      <p:nvGrpSpPr>
        <p:cNvPr id="1" name="Shape 424"/>
        <p:cNvGrpSpPr/>
        <p:nvPr/>
      </p:nvGrpSpPr>
      <p:grpSpPr>
        <a:xfrm>
          <a:off x="0" y="0"/>
          <a:ext cx="0" cy="0"/>
          <a:chOff x="0" y="0"/>
          <a:chExt cx="0" cy="0"/>
        </a:xfrm>
      </p:grpSpPr>
      <p:sp>
        <p:nvSpPr>
          <p:cNvPr id="425" name="Shape 425"/>
          <p:cNvSpPr txBox="1">
            <a:spLocks noGrp="1"/>
          </p:cNvSpPr>
          <p:nvPr>
            <p:ph type="title"/>
          </p:nvPr>
        </p:nvSpPr>
        <p:spPr>
          <a:xfrm>
            <a:off x="194207" y="2153550"/>
            <a:ext cx="8804100" cy="10215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chemeClr val="accent1"/>
              </a:buClr>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0" marR="0" lvl="2" indent="0" algn="l" rtl="0">
              <a:spcBef>
                <a:spcPts val="0"/>
              </a:spcBef>
              <a:buNone/>
              <a:defRPr sz="1800"/>
            </a:lvl3pPr>
            <a:lvl4pPr marL="0" marR="0" lvl="3" indent="0" algn="l" rtl="0">
              <a:spcBef>
                <a:spcPts val="0"/>
              </a:spcBef>
              <a:buNone/>
              <a:defRPr sz="1800"/>
            </a:lvl4pPr>
            <a:lvl5pPr marL="0" marR="0" lvl="4" indent="0" algn="l" rtl="0">
              <a:spcBef>
                <a:spcPts val="0"/>
              </a:spcBef>
              <a:buNone/>
              <a:defRPr sz="1800"/>
            </a:lvl5pPr>
            <a:lvl6pPr marL="0" marR="0" lvl="5" indent="0" algn="l" rtl="0">
              <a:spcBef>
                <a:spcPts val="0"/>
              </a:spcBef>
              <a:buNone/>
              <a:defRPr sz="1800"/>
            </a:lvl6pPr>
            <a:lvl7pPr marL="0" marR="0" lvl="6" indent="0" algn="l" rtl="0">
              <a:spcBef>
                <a:spcPts val="0"/>
              </a:spcBef>
              <a:buNone/>
              <a:defRPr sz="1800"/>
            </a:lvl7pPr>
            <a:lvl8pPr marL="0" marR="0" lvl="7" indent="0" algn="l" rtl="0">
              <a:spcBef>
                <a:spcPts val="0"/>
              </a:spcBef>
              <a:buNone/>
              <a:defRPr sz="1800"/>
            </a:lvl8pPr>
            <a:lvl9pPr marL="0" marR="0" lvl="8" indent="0" algn="l" rtl="0">
              <a:spcBef>
                <a:spcPts val="0"/>
              </a:spcBef>
              <a:buNone/>
              <a:defRPr sz="1800"/>
            </a:lvl9pPr>
          </a:lstStyle>
          <a:p>
            <a:endParaRPr/>
          </a:p>
        </p:txBody>
      </p:sp>
      <p:sp>
        <p:nvSpPr>
          <p:cNvPr id="426" name="Shape 426"/>
          <p:cNvSpPr txBox="1">
            <a:spLocks noGrp="1"/>
          </p:cNvSpPr>
          <p:nvPr>
            <p:ph type="body" idx="1"/>
          </p:nvPr>
        </p:nvSpPr>
        <p:spPr>
          <a:xfrm>
            <a:off x="194207" y="3286642"/>
            <a:ext cx="8804100" cy="11250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lt1"/>
              </a:buClr>
              <a:buFont typeface="Noto Sans Symbols"/>
              <a:buNone/>
              <a:defRPr sz="1400" b="0" i="0" u="none" strike="noStrike" cap="none">
                <a:solidFill>
                  <a:srgbClr val="000000"/>
                </a:solidFill>
                <a:latin typeface="Arial"/>
                <a:ea typeface="Arial"/>
                <a:cs typeface="Arial"/>
                <a:sym typeface="Arial"/>
              </a:defRPr>
            </a:lvl1pPr>
            <a:lvl2pPr marL="457200" marR="0" lvl="1" indent="0" algn="l" rtl="0">
              <a:lnSpc>
                <a:spcPct val="100000"/>
              </a:lnSpc>
              <a:spcBef>
                <a:spcPts val="0"/>
              </a:spcBef>
              <a:spcAft>
                <a:spcPts val="600"/>
              </a:spcAft>
              <a:buClr>
                <a:srgbClr val="888888"/>
              </a:buClr>
              <a:buFont typeface="Arial"/>
              <a:buNone/>
              <a:defRPr sz="1400" b="0" i="0" u="none" strike="noStrike" cap="none">
                <a:solidFill>
                  <a:srgbClr val="000000"/>
                </a:solidFill>
                <a:latin typeface="Arial"/>
                <a:ea typeface="Arial"/>
                <a:cs typeface="Arial"/>
                <a:sym typeface="Arial"/>
              </a:defRPr>
            </a:lvl2pPr>
            <a:lvl3pPr marL="914400" marR="0" lvl="2" indent="0" algn="l" rtl="0">
              <a:lnSpc>
                <a:spcPct val="100000"/>
              </a:lnSpc>
              <a:spcBef>
                <a:spcPts val="0"/>
              </a:spcBef>
              <a:spcAft>
                <a:spcPts val="600"/>
              </a:spcAft>
              <a:buClr>
                <a:srgbClr val="888888"/>
              </a:buClr>
              <a:buFont typeface="Arial"/>
              <a:buNone/>
              <a:defRPr sz="1400" b="0" i="0" u="none" strike="noStrike" cap="none">
                <a:solidFill>
                  <a:srgbClr val="000000"/>
                </a:solidFill>
                <a:latin typeface="Arial"/>
                <a:ea typeface="Arial"/>
                <a:cs typeface="Arial"/>
                <a:sym typeface="Arial"/>
              </a:defRPr>
            </a:lvl3pPr>
            <a:lvl4pPr marL="1371600" marR="0" lvl="3" indent="0" algn="l" rtl="0">
              <a:lnSpc>
                <a:spcPct val="100000"/>
              </a:lnSpc>
              <a:spcBef>
                <a:spcPts val="0"/>
              </a:spcBef>
              <a:spcAft>
                <a:spcPts val="600"/>
              </a:spcAft>
              <a:buClr>
                <a:srgbClr val="888888"/>
              </a:buClr>
              <a:buFont typeface="Noto Sans Symbols"/>
              <a:buNone/>
              <a:defRPr sz="1400" b="0" i="0" u="none" strike="noStrike" cap="none">
                <a:solidFill>
                  <a:srgbClr val="000000"/>
                </a:solidFill>
                <a:latin typeface="Arial"/>
                <a:ea typeface="Arial"/>
                <a:cs typeface="Arial"/>
                <a:sym typeface="Arial"/>
              </a:defRPr>
            </a:lvl4pPr>
            <a:lvl5pPr marL="1828800" marR="0" lvl="4" indent="0" algn="l" rtl="0">
              <a:lnSpc>
                <a:spcPct val="100000"/>
              </a:lnSpc>
              <a:spcBef>
                <a:spcPts val="0"/>
              </a:spcBef>
              <a:spcAft>
                <a:spcPts val="0"/>
              </a:spcAft>
              <a:buClr>
                <a:srgbClr val="888888"/>
              </a:buClr>
              <a:buFont typeface="Noto Sans Symbols"/>
              <a:buNone/>
              <a:defRPr sz="1400" b="0" i="0" u="none" strike="noStrike" cap="none">
                <a:solidFill>
                  <a:srgbClr val="000000"/>
                </a:solidFill>
                <a:latin typeface="Arial"/>
                <a:ea typeface="Arial"/>
                <a:cs typeface="Arial"/>
                <a:sym typeface="Arial"/>
              </a:defRPr>
            </a:lvl5pPr>
            <a:lvl6pPr marL="2286000" marR="0" lvl="5" indent="0" algn="l" rtl="0">
              <a:lnSpc>
                <a:spcPct val="100000"/>
              </a:lnSpc>
              <a:spcBef>
                <a:spcPts val="0"/>
              </a:spcBef>
              <a:spcAft>
                <a:spcPts val="0"/>
              </a:spcAft>
              <a:buClr>
                <a:srgbClr val="888888"/>
              </a:buClr>
              <a:buFont typeface="Arial"/>
              <a:buNone/>
              <a:defRPr sz="1400" b="0" i="0" u="none" strike="noStrike" cap="none">
                <a:solidFill>
                  <a:srgbClr val="000000"/>
                </a:solidFill>
                <a:latin typeface="Arial"/>
                <a:ea typeface="Arial"/>
                <a:cs typeface="Arial"/>
                <a:sym typeface="Arial"/>
              </a:defRPr>
            </a:lvl6pPr>
            <a:lvl7pPr marL="2743200" marR="0" lvl="6" indent="0" algn="l" rtl="0">
              <a:lnSpc>
                <a:spcPct val="100000"/>
              </a:lnSpc>
              <a:spcBef>
                <a:spcPts val="0"/>
              </a:spcBef>
              <a:spcAft>
                <a:spcPts val="0"/>
              </a:spcAft>
              <a:buClr>
                <a:srgbClr val="888888"/>
              </a:buClr>
              <a:buFont typeface="Arial"/>
              <a:buNone/>
              <a:defRPr sz="1400" b="0" i="0" u="none" strike="noStrike" cap="none">
                <a:solidFill>
                  <a:srgbClr val="000000"/>
                </a:solidFill>
                <a:latin typeface="Arial"/>
                <a:ea typeface="Arial"/>
                <a:cs typeface="Arial"/>
                <a:sym typeface="Arial"/>
              </a:defRPr>
            </a:lvl7pPr>
            <a:lvl8pPr marL="3200400" marR="0" lvl="7" indent="0" algn="l" rtl="0">
              <a:lnSpc>
                <a:spcPct val="100000"/>
              </a:lnSpc>
              <a:spcBef>
                <a:spcPts val="0"/>
              </a:spcBef>
              <a:spcAft>
                <a:spcPts val="0"/>
              </a:spcAft>
              <a:buClr>
                <a:srgbClr val="888888"/>
              </a:buClr>
              <a:buFont typeface="Arial"/>
              <a:buNone/>
              <a:defRPr sz="1400" b="0" i="0" u="none" strike="noStrike" cap="none">
                <a:solidFill>
                  <a:srgbClr val="000000"/>
                </a:solidFill>
                <a:latin typeface="Arial"/>
                <a:ea typeface="Arial"/>
                <a:cs typeface="Arial"/>
                <a:sym typeface="Arial"/>
              </a:defRPr>
            </a:lvl8pPr>
            <a:lvl9pPr marL="3657600" marR="0" lvl="8" indent="0" algn="l" rtl="0">
              <a:lnSpc>
                <a:spcPct val="100000"/>
              </a:lnSpc>
              <a:spcBef>
                <a:spcPts val="0"/>
              </a:spcBef>
              <a:spcAft>
                <a:spcPts val="0"/>
              </a:spcAft>
              <a:buClr>
                <a:srgbClr val="888888"/>
              </a:buClr>
              <a:buFont typeface="Arial"/>
              <a:buNone/>
              <a:defRPr sz="1400" b="0" i="0" u="none" strike="noStrike" cap="none">
                <a:solidFill>
                  <a:srgbClr val="000000"/>
                </a:solidFill>
                <a:latin typeface="Arial"/>
                <a:ea typeface="Arial"/>
                <a:cs typeface="Arial"/>
                <a:sym typeface="Arial"/>
              </a:defRPr>
            </a:lvl9pPr>
          </a:lstStyle>
          <a:p>
            <a:endParaRPr/>
          </a:p>
        </p:txBody>
      </p:sp>
      <p:sp>
        <p:nvSpPr>
          <p:cNvPr id="427" name="Shape 427"/>
          <p:cNvSpPr>
            <a:spLocks noGrp="1"/>
          </p:cNvSpPr>
          <p:nvPr>
            <p:ph type="pic" idx="2"/>
          </p:nvPr>
        </p:nvSpPr>
        <p:spPr>
          <a:xfrm>
            <a:off x="0" y="4"/>
            <a:ext cx="9144000" cy="2574000"/>
          </a:xfrm>
          <a:prstGeom prst="rect">
            <a:avLst/>
          </a:prstGeom>
          <a:solidFill>
            <a:srgbClr val="EFF0F1"/>
          </a:solidFill>
          <a:ln>
            <a:noFill/>
          </a:ln>
        </p:spPr>
        <p:txBody>
          <a:bodyPr lIns="91425" tIns="91425" rIns="91425" bIns="91425" anchor="ctr" anchorCtr="0"/>
          <a:lstStyle>
            <a:lvl1pPr lvl="0">
              <a:spcBef>
                <a:spcPts val="0"/>
              </a:spcBef>
              <a:buNone/>
              <a:defRPr/>
            </a:lvl1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Title with Empty Content">
    <p:bg>
      <p:bgPr>
        <a:solidFill>
          <a:schemeClr val="lt1"/>
        </a:solidFill>
        <a:effectLst/>
      </p:bgPr>
    </p:bg>
    <p:spTree>
      <p:nvGrpSpPr>
        <p:cNvPr id="1" name="Shape 22"/>
        <p:cNvGrpSpPr/>
        <p:nvPr/>
      </p:nvGrpSpPr>
      <p:grpSpPr>
        <a:xfrm>
          <a:off x="0" y="0"/>
          <a:ext cx="0" cy="0"/>
          <a:chOff x="0" y="0"/>
          <a:chExt cx="0" cy="0"/>
        </a:xfrm>
      </p:grpSpPr>
      <p:sp>
        <p:nvSpPr>
          <p:cNvPr id="23" name="Shape 23"/>
          <p:cNvSpPr txBox="1">
            <a:spLocks noGrp="1"/>
          </p:cNvSpPr>
          <p:nvPr>
            <p:ph type="sldNum" idx="12"/>
          </p:nvPr>
        </p:nvSpPr>
        <p:spPr>
          <a:xfrm>
            <a:off x="0" y="4928050"/>
            <a:ext cx="453152" cy="207358"/>
          </a:xfrm>
          <a:prstGeom prst="rect">
            <a:avLst/>
          </a:prstGeom>
          <a:noFill/>
          <a:ln>
            <a:noFill/>
          </a:ln>
        </p:spPr>
        <p:txBody>
          <a:bodyPr lIns="91425" tIns="45700" rIns="91425" bIns="45700" anchor="ctr" anchorCtr="0">
            <a:noAutofit/>
          </a:bodyPr>
          <a:lstStyle/>
          <a:p>
            <a:pPr marL="0" marR="0" lvl="0" indent="0" algn="r" rtl="0">
              <a:lnSpc>
                <a:spcPct val="100000"/>
              </a:lnSpc>
              <a:spcBef>
                <a:spcPts val="0"/>
              </a:spcBef>
              <a:spcAft>
                <a:spcPts val="0"/>
              </a:spcAft>
              <a:buClr>
                <a:schemeClr val="accent6"/>
              </a:buClr>
              <a:buSzPct val="25000"/>
              <a:buFont typeface="Arial"/>
              <a:buNone/>
            </a:pPr>
            <a:fld id="{00000000-1234-1234-1234-123412341234}" type="slidenum">
              <a:rPr lang="en-US" sz="800" b="0" i="0" u="none" strike="noStrike" cap="none">
                <a:solidFill>
                  <a:schemeClr val="accent6"/>
                </a:solidFill>
                <a:latin typeface="Arial"/>
                <a:ea typeface="Arial"/>
                <a:cs typeface="Arial"/>
                <a:sym typeface="Arial"/>
              </a:rPr>
              <a:t>‹#›</a:t>
            </a:fld>
            <a:endParaRPr lang="en-US" sz="800" b="0" i="0" u="none" strike="noStrike" cap="none">
              <a:solidFill>
                <a:schemeClr val="accent6"/>
              </a:solidFill>
              <a:latin typeface="Arial"/>
              <a:ea typeface="Arial"/>
              <a:cs typeface="Arial"/>
              <a:sym typeface="Arial"/>
            </a:endParaRPr>
          </a:p>
        </p:txBody>
      </p:sp>
      <p:sp>
        <p:nvSpPr>
          <p:cNvPr id="24" name="Shape 24"/>
          <p:cNvSpPr/>
          <p:nvPr/>
        </p:nvSpPr>
        <p:spPr>
          <a:xfrm rot="10800000" flipH="1">
            <a:off x="-871" y="0"/>
            <a:ext cx="9143998" cy="806815"/>
          </a:xfrm>
          <a:custGeom>
            <a:avLst/>
            <a:gdLst/>
            <a:ahLst/>
            <a:cxnLst/>
            <a:rect l="0" t="0" r="0" b="0"/>
            <a:pathLst>
              <a:path w="120000" h="120000" extrusionOk="0">
                <a:moveTo>
                  <a:pt x="0" y="17789"/>
                </a:moveTo>
                <a:cubicBezTo>
                  <a:pt x="0" y="11716"/>
                  <a:pt x="0" y="6505"/>
                  <a:pt x="0" y="431"/>
                </a:cubicBezTo>
                <a:lnTo>
                  <a:pt x="44526" y="0"/>
                </a:lnTo>
                <a:lnTo>
                  <a:pt x="45825" y="11397"/>
                </a:lnTo>
                <a:lnTo>
                  <a:pt x="119888" y="14012"/>
                </a:lnTo>
                <a:lnTo>
                  <a:pt x="120000" y="120000"/>
                </a:lnTo>
                <a:lnTo>
                  <a:pt x="0" y="120000"/>
                </a:lnTo>
                <a:lnTo>
                  <a:pt x="0" y="17789"/>
                </a:lnTo>
                <a:close/>
              </a:path>
            </a:pathLst>
          </a:custGeom>
          <a:solidFill>
            <a:srgbClr val="0C6CCB"/>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25" name="Shape 25"/>
          <p:cNvSpPr txBox="1">
            <a:spLocks noGrp="1"/>
          </p:cNvSpPr>
          <p:nvPr>
            <p:ph type="title"/>
          </p:nvPr>
        </p:nvSpPr>
        <p:spPr>
          <a:xfrm>
            <a:off x="188572" y="133350"/>
            <a:ext cx="8817377" cy="466125"/>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rgbClr val="FFFFFF"/>
              </a:buClr>
              <a:buFont typeface="Arial"/>
              <a:buNone/>
              <a:defRPr sz="1400" b="0" i="0" u="none" strike="noStrike" cap="none">
                <a:solidFill>
                  <a:srgbClr val="000000"/>
                </a:solidFill>
                <a:latin typeface="Arial"/>
                <a:ea typeface="Arial"/>
                <a:cs typeface="Arial"/>
                <a:sym typeface="Arial"/>
              </a:defRPr>
            </a:lvl1pPr>
            <a:lvl2pPr marL="0" marR="0" lvl="1" indent="0" algn="l" rtl="0">
              <a:spcBef>
                <a:spcPts val="0"/>
              </a:spcBef>
              <a:buNone/>
              <a:defRPr sz="1800"/>
            </a:lvl2pPr>
            <a:lvl3pPr marL="0" marR="0" lvl="2" indent="0" algn="l" rtl="0">
              <a:spcBef>
                <a:spcPts val="0"/>
              </a:spcBef>
              <a:buNone/>
              <a:defRPr sz="1800"/>
            </a:lvl3pPr>
            <a:lvl4pPr marL="0" marR="0" lvl="3" indent="0" algn="l" rtl="0">
              <a:spcBef>
                <a:spcPts val="0"/>
              </a:spcBef>
              <a:buNone/>
              <a:defRPr sz="1800"/>
            </a:lvl4pPr>
            <a:lvl5pPr marL="0" marR="0" lvl="4" indent="0" algn="l" rtl="0">
              <a:spcBef>
                <a:spcPts val="0"/>
              </a:spcBef>
              <a:buNone/>
              <a:defRPr sz="1800"/>
            </a:lvl5pPr>
            <a:lvl6pPr marL="0" marR="0" lvl="5" indent="0" algn="l" rtl="0">
              <a:spcBef>
                <a:spcPts val="0"/>
              </a:spcBef>
              <a:buNone/>
              <a:defRPr sz="1800"/>
            </a:lvl6pPr>
            <a:lvl7pPr marL="0" marR="0" lvl="6" indent="0" algn="l" rtl="0">
              <a:spcBef>
                <a:spcPts val="0"/>
              </a:spcBef>
              <a:buNone/>
              <a:defRPr sz="1800"/>
            </a:lvl7pPr>
            <a:lvl8pPr marL="0" marR="0" lvl="7" indent="0" algn="l" rtl="0">
              <a:spcBef>
                <a:spcPts val="0"/>
              </a:spcBef>
              <a:buNone/>
              <a:defRPr sz="1800"/>
            </a:lvl8pPr>
            <a:lvl9pPr marL="0" marR="0" lvl="8" indent="0" algn="l" rtl="0">
              <a:spcBef>
                <a:spcPts val="0"/>
              </a:spcBef>
              <a:buNone/>
              <a:defRPr sz="1800"/>
            </a:lvl9pPr>
          </a:lstStyle>
          <a:p>
            <a:endParaRPr/>
          </a:p>
        </p:txBody>
      </p:sp>
      <p:pic>
        <p:nvPicPr>
          <p:cNvPr id="26" name="Shape 26"/>
          <p:cNvPicPr preferRelativeResize="0"/>
          <p:nvPr/>
        </p:nvPicPr>
        <p:blipFill rotWithShape="1">
          <a:blip r:embed="rId2">
            <a:alphaModFix/>
          </a:blip>
          <a:srcRect/>
          <a:stretch/>
        </p:blipFill>
        <p:spPr>
          <a:xfrm>
            <a:off x="-6350" y="-29382"/>
            <a:ext cx="9144000" cy="781048"/>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Title Only">
    <p:spTree>
      <p:nvGrpSpPr>
        <p:cNvPr id="1" name="Shape 428"/>
        <p:cNvGrpSpPr/>
        <p:nvPr/>
      </p:nvGrpSpPr>
      <p:grpSpPr>
        <a:xfrm>
          <a:off x="0" y="0"/>
          <a:ext cx="0" cy="0"/>
          <a:chOff x="0" y="0"/>
          <a:chExt cx="0" cy="0"/>
        </a:xfrm>
      </p:grpSpPr>
      <p:sp>
        <p:nvSpPr>
          <p:cNvPr id="429" name="Shape 429"/>
          <p:cNvSpPr txBox="1">
            <a:spLocks noGrp="1"/>
          </p:cNvSpPr>
          <p:nvPr>
            <p:ph type="sldNum" idx="12"/>
          </p:nvPr>
        </p:nvSpPr>
        <p:spPr>
          <a:xfrm>
            <a:off x="0" y="4928051"/>
            <a:ext cx="453300" cy="2073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Arial"/>
              <a:buNone/>
            </a:pPr>
            <a:fld id="{00000000-1234-1234-1234-123412341234}" type="slidenum">
              <a:rPr lang="en-US" sz="800" b="0" i="0" u="none" strike="noStrike" cap="none">
                <a:solidFill>
                  <a:schemeClr val="dk1"/>
                </a:solidFill>
                <a:latin typeface="Arial"/>
                <a:ea typeface="Arial"/>
                <a:cs typeface="Arial"/>
                <a:sym typeface="Arial"/>
              </a:rPr>
              <a:t>‹#›</a:t>
            </a:fld>
            <a:endParaRPr lang="en-US" sz="800" b="0" i="0" u="none" strike="noStrike" cap="none">
              <a:solidFill>
                <a:schemeClr val="dk1"/>
              </a:solidFill>
              <a:latin typeface="Arial"/>
              <a:ea typeface="Arial"/>
              <a:cs typeface="Arial"/>
              <a:sym typeface="Arial"/>
            </a:endParaRPr>
          </a:p>
        </p:txBody>
      </p:sp>
      <p:sp>
        <p:nvSpPr>
          <p:cNvPr id="430" name="Shape 430"/>
          <p:cNvSpPr txBox="1">
            <a:spLocks noGrp="1"/>
          </p:cNvSpPr>
          <p:nvPr>
            <p:ph type="title"/>
          </p:nvPr>
        </p:nvSpPr>
        <p:spPr>
          <a:xfrm>
            <a:off x="188583" y="156963"/>
            <a:ext cx="8817300" cy="4662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accent1"/>
              </a:buClr>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0" marR="0" lvl="2" indent="0" algn="l" rtl="0">
              <a:spcBef>
                <a:spcPts val="0"/>
              </a:spcBef>
              <a:buNone/>
              <a:defRPr sz="1800"/>
            </a:lvl3pPr>
            <a:lvl4pPr marL="0" marR="0" lvl="3" indent="0" algn="l" rtl="0">
              <a:spcBef>
                <a:spcPts val="0"/>
              </a:spcBef>
              <a:buNone/>
              <a:defRPr sz="1800"/>
            </a:lvl4pPr>
            <a:lvl5pPr marL="0" marR="0" lvl="4" indent="0" algn="l" rtl="0">
              <a:spcBef>
                <a:spcPts val="0"/>
              </a:spcBef>
              <a:buNone/>
              <a:defRPr sz="1800"/>
            </a:lvl5pPr>
            <a:lvl6pPr marL="0" marR="0" lvl="5" indent="0" algn="l" rtl="0">
              <a:spcBef>
                <a:spcPts val="0"/>
              </a:spcBef>
              <a:buNone/>
              <a:defRPr sz="1800"/>
            </a:lvl6pPr>
            <a:lvl7pPr marL="0" marR="0" lvl="6" indent="0" algn="l" rtl="0">
              <a:spcBef>
                <a:spcPts val="0"/>
              </a:spcBef>
              <a:buNone/>
              <a:defRPr sz="1800"/>
            </a:lvl7pPr>
            <a:lvl8pPr marL="0" marR="0" lvl="7" indent="0" algn="l" rtl="0">
              <a:spcBef>
                <a:spcPts val="0"/>
              </a:spcBef>
              <a:buNone/>
              <a:defRPr sz="1800"/>
            </a:lvl8pPr>
            <a:lvl9pPr marL="0" marR="0" lvl="8" indent="0" algn="l" rtl="0">
              <a:spcBef>
                <a:spcPts val="0"/>
              </a:spcBef>
              <a:buNone/>
              <a:defRPr sz="1800"/>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title" preserve="1">
  <p:cSld name="2_Title Slide with Linear Gradient">
    <p:bg>
      <p:bgPr>
        <a:gradFill flip="none" rotWithShape="1">
          <a:gsLst>
            <a:gs pos="32000">
              <a:schemeClr val="tx2"/>
            </a:gs>
            <a:gs pos="95000">
              <a:srgbClr val="009FDF"/>
            </a:gs>
            <a:gs pos="78000">
              <a:srgbClr val="0071C5"/>
            </a:gs>
          </a:gsLst>
          <a:lin ang="19860000" scaled="0"/>
          <a:tileRect/>
        </a:gra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44687" y="2479422"/>
            <a:ext cx="8212886" cy="1102519"/>
          </a:xfrm>
        </p:spPr>
        <p:txBody>
          <a:bodyPr lIns="0" rIns="0" anchor="b" anchorCtr="0">
            <a:noAutofit/>
          </a:bodyPr>
          <a:lstStyle>
            <a:lvl1pPr>
              <a:lnSpc>
                <a:spcPct val="80000"/>
              </a:lnSpc>
              <a:defRPr sz="6500" b="0" spc="0" baseline="0">
                <a:solidFill>
                  <a:schemeClr val="bg1">
                    <a:alpha val="90000"/>
                  </a:schemeClr>
                </a:solidFill>
                <a:latin typeface="Intel Clear Pro" panose="020B0804020202060201" pitchFamily="34" charset="0"/>
                <a:cs typeface="Intel Clear Pro" panose="020B0804020202060201" pitchFamily="34" charset="0"/>
              </a:defRPr>
            </a:lvl1pPr>
          </a:lstStyle>
          <a:p>
            <a:r>
              <a:rPr lang="en-US" dirty="0"/>
              <a:t>Empowering the </a:t>
            </a:r>
            <a:r>
              <a:rPr lang="en-US" dirty="0" err="1"/>
              <a:t>IoT</a:t>
            </a:r>
            <a:r>
              <a:rPr lang="en-US" dirty="0"/>
              <a:t> developer</a:t>
            </a:r>
          </a:p>
        </p:txBody>
      </p:sp>
      <p:sp>
        <p:nvSpPr>
          <p:cNvPr id="3" name="Subtitle 2"/>
          <p:cNvSpPr>
            <a:spLocks noGrp="1"/>
          </p:cNvSpPr>
          <p:nvPr>
            <p:ph type="subTitle" idx="1" hasCustomPrompt="1"/>
          </p:nvPr>
        </p:nvSpPr>
        <p:spPr>
          <a:xfrm>
            <a:off x="455613" y="3493008"/>
            <a:ext cx="6330212" cy="925360"/>
          </a:xfrm>
        </p:spPr>
        <p:txBody>
          <a:bodyPr lIns="0" rIns="0">
            <a:noAutofit/>
          </a:bodyPr>
          <a:lstStyle>
            <a:lvl1pPr marL="0" indent="0" algn="l">
              <a:buNone/>
              <a:defRPr sz="1600" b="0" i="0" baseline="0">
                <a:solidFill>
                  <a:schemeClr val="accent3"/>
                </a:solidFill>
                <a:latin typeface="Intel Clear"/>
                <a:cs typeface="Intel Clear"/>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Gold Deck</a:t>
            </a:r>
          </a:p>
        </p:txBody>
      </p:sp>
      <p:pic>
        <p:nvPicPr>
          <p:cNvPr id="4" name="Picture 3" descr="intel_logo_whit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45911" y="352780"/>
            <a:ext cx="1268653" cy="832554"/>
          </a:xfrm>
          <a:prstGeom prst="rect">
            <a:avLst/>
          </a:prstGeom>
        </p:spPr>
      </p:pic>
    </p:spTree>
    <p:extLst>
      <p:ext uri="{BB962C8B-B14F-4D97-AF65-F5344CB8AC3E}">
        <p14:creationId xmlns:p14="http://schemas.microsoft.com/office/powerpoint/2010/main" val="375130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and Bulleted Text">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EE2556C5-CE8C-6547-B838-EA80C61A4AF7}" type="slidenum">
              <a:rPr lang="en-US" smtClean="0">
                <a:solidFill>
                  <a:prstClr val="white"/>
                </a:solidFill>
              </a:rPr>
              <a:pPr/>
              <a:t>‹#›</a:t>
            </a:fld>
            <a:endParaRPr lang="en-US" dirty="0">
              <a:solidFill>
                <a:prstClr val="white"/>
              </a:solidFill>
            </a:endParaRPr>
          </a:p>
        </p:txBody>
      </p:sp>
      <p:sp>
        <p:nvSpPr>
          <p:cNvPr id="7" name="Title 6"/>
          <p:cNvSpPr>
            <a:spLocks noGrp="1"/>
          </p:cNvSpPr>
          <p:nvPr>
            <p:ph type="title" hasCustomPrompt="1"/>
          </p:nvPr>
        </p:nvSpPr>
        <p:spPr>
          <a:xfrm>
            <a:off x="455613" y="308848"/>
            <a:ext cx="8229600" cy="868680"/>
          </a:xfrm>
        </p:spPr>
        <p:txBody>
          <a:bodyPr/>
          <a:lstStyle>
            <a:lvl1pPr>
              <a:defRPr b="0" i="0" baseline="0">
                <a:solidFill>
                  <a:schemeClr val="tx2"/>
                </a:solidFill>
                <a:latin typeface="Intel Clear"/>
                <a:cs typeface="Intel Clear"/>
              </a:defRPr>
            </a:lvl1pPr>
          </a:lstStyle>
          <a:p>
            <a:r>
              <a:rPr lang="en-US" dirty="0"/>
              <a:t>28pt Intel Clear Headline</a:t>
            </a:r>
          </a:p>
        </p:txBody>
      </p:sp>
      <p:sp>
        <p:nvSpPr>
          <p:cNvPr id="9" name="Content Placeholder 8"/>
          <p:cNvSpPr>
            <a:spLocks noGrp="1"/>
          </p:cNvSpPr>
          <p:nvPr>
            <p:ph sz="quarter" idx="13" hasCustomPrompt="1"/>
          </p:nvPr>
        </p:nvSpPr>
        <p:spPr>
          <a:xfrm>
            <a:off x="455613" y="1203325"/>
            <a:ext cx="8228012" cy="3425825"/>
          </a:xfrm>
        </p:spPr>
        <p:txBody>
          <a:bodyPr/>
          <a:lstStyle>
            <a:lvl1pPr>
              <a:defRPr>
                <a:solidFill>
                  <a:srgbClr val="0071C5"/>
                </a:solidFill>
              </a:defRPr>
            </a:lvl1pPr>
            <a:lvl2pPr>
              <a:defRPr sz="1800">
                <a:solidFill>
                  <a:schemeClr val="tx2"/>
                </a:solidFill>
              </a:defRPr>
            </a:lvl2pPr>
            <a:lvl3pPr>
              <a:defRPr sz="1800">
                <a:solidFill>
                  <a:schemeClr val="tx2"/>
                </a:solidFill>
              </a:defRPr>
            </a:lvl3pPr>
            <a:lvl4pPr>
              <a:defRPr sz="1600">
                <a:solidFill>
                  <a:schemeClr val="tx2"/>
                </a:solidFill>
              </a:defRPr>
            </a:lvl4pPr>
            <a:lvl5pPr>
              <a:defRPr>
                <a:solidFill>
                  <a:schemeClr val="tx2"/>
                </a:solidFill>
              </a:defRPr>
            </a:lvl5pPr>
          </a:lstStyle>
          <a:p>
            <a:pPr lvl="0"/>
            <a:r>
              <a:rPr lang="en-US" dirty="0"/>
              <a:t>18pt Intel Clear body text</a:t>
            </a:r>
          </a:p>
          <a:p>
            <a:pPr lvl="1"/>
            <a:r>
              <a:rPr lang="en-US" dirty="0"/>
              <a:t>18pt Intel Clear bullet one</a:t>
            </a:r>
          </a:p>
          <a:p>
            <a:pPr lvl="2"/>
            <a:r>
              <a:rPr lang="en-US" dirty="0"/>
              <a:t>18pt Intel Clear sub-bullet</a:t>
            </a:r>
          </a:p>
          <a:p>
            <a:pPr lvl="3"/>
            <a:r>
              <a:rPr lang="en-US" dirty="0"/>
              <a:t>16pt Intel Clear fourth level</a:t>
            </a:r>
          </a:p>
          <a:p>
            <a:pPr lvl="4"/>
            <a:r>
              <a:rPr lang="en-US" dirty="0" err="1"/>
              <a:t>14pt</a:t>
            </a:r>
            <a:r>
              <a:rPr lang="en-US" dirty="0"/>
              <a:t> Intel Clear fifth level</a:t>
            </a:r>
          </a:p>
        </p:txBody>
      </p:sp>
    </p:spTree>
    <p:extLst>
      <p:ext uri="{BB962C8B-B14F-4D97-AF65-F5344CB8AC3E}">
        <p14:creationId xmlns:p14="http://schemas.microsoft.com/office/powerpoint/2010/main" val="648031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itle" preserve="1">
  <p:cSld name="Title Slide with Linear Gradient">
    <p:bg>
      <p:bgPr>
        <a:gradFill flip="none" rotWithShape="1">
          <a:gsLst>
            <a:gs pos="32000">
              <a:schemeClr val="tx2"/>
            </a:gs>
            <a:gs pos="95000">
              <a:srgbClr val="009FDF"/>
            </a:gs>
            <a:gs pos="78000">
              <a:srgbClr val="0071C5"/>
            </a:gs>
          </a:gsLst>
          <a:lin ang="19860000" scaled="0"/>
          <a:tileRect/>
        </a:gra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44687" y="2479422"/>
            <a:ext cx="8212886" cy="1102519"/>
          </a:xfrm>
        </p:spPr>
        <p:txBody>
          <a:bodyPr lIns="0" rIns="0" anchor="b" anchorCtr="0">
            <a:noAutofit/>
          </a:bodyPr>
          <a:lstStyle>
            <a:lvl1pPr>
              <a:lnSpc>
                <a:spcPct val="80000"/>
              </a:lnSpc>
              <a:defRPr sz="6500" b="0" spc="0" baseline="0">
                <a:solidFill>
                  <a:schemeClr val="bg1">
                    <a:alpha val="90000"/>
                  </a:schemeClr>
                </a:solidFill>
                <a:latin typeface="Intel Clear Pro" panose="020B0804020202060201" pitchFamily="34" charset="0"/>
                <a:cs typeface="Intel Clear Pro" panose="020B0804020202060201" pitchFamily="34" charset="0"/>
              </a:defRPr>
            </a:lvl1pPr>
          </a:lstStyle>
          <a:p>
            <a:r>
              <a:rPr lang="en-US" dirty="0"/>
              <a:t>65pt Intel Clear pro Title</a:t>
            </a:r>
            <a:br>
              <a:rPr lang="en-US" dirty="0"/>
            </a:br>
            <a:r>
              <a:rPr lang="en-US" dirty="0"/>
              <a:t>with Linear gradient</a:t>
            </a:r>
          </a:p>
        </p:txBody>
      </p:sp>
      <p:sp>
        <p:nvSpPr>
          <p:cNvPr id="3" name="Subtitle 2"/>
          <p:cNvSpPr>
            <a:spLocks noGrp="1"/>
          </p:cNvSpPr>
          <p:nvPr>
            <p:ph type="subTitle" idx="1" hasCustomPrompt="1"/>
          </p:nvPr>
        </p:nvSpPr>
        <p:spPr>
          <a:xfrm>
            <a:off x="455613" y="3493008"/>
            <a:ext cx="6330212" cy="925360"/>
          </a:xfrm>
        </p:spPr>
        <p:txBody>
          <a:bodyPr lIns="0" rIns="0">
            <a:noAutofit/>
          </a:bodyPr>
          <a:lstStyle>
            <a:lvl1pPr marL="0" indent="0" algn="l">
              <a:buNone/>
              <a:defRPr sz="1600" b="0" i="0" baseline="0">
                <a:solidFill>
                  <a:schemeClr val="accent3"/>
                </a:solidFill>
                <a:latin typeface="Intel Clear"/>
                <a:cs typeface="Intel Clear"/>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16pt Intel Clear Subhead, Date, Etc.</a:t>
            </a:r>
          </a:p>
        </p:txBody>
      </p:sp>
      <p:pic>
        <p:nvPicPr>
          <p:cNvPr id="5" name="Picture 4" descr="int_experience_hrz_wht_rgb_1500.png"/>
          <p:cNvPicPr>
            <a:picLocks noChangeAspect="1"/>
          </p:cNvPicPr>
          <p:nvPr/>
        </p:nvPicPr>
        <p:blipFill>
          <a:blip r:embed="rId2" cstate="email">
            <a:alphaModFix/>
            <a:extLst>
              <a:ext uri="{28A0092B-C50C-407E-A947-70E740481C1C}">
                <a14:useLocalDpi xmlns:a14="http://schemas.microsoft.com/office/drawing/2010/main"/>
              </a:ext>
            </a:extLst>
          </a:blip>
          <a:stretch>
            <a:fillRect/>
          </a:stretch>
        </p:blipFill>
        <p:spPr>
          <a:xfrm>
            <a:off x="460693" y="389228"/>
            <a:ext cx="2121766" cy="887284"/>
          </a:xfrm>
          <a:prstGeom prst="rect">
            <a:avLst/>
          </a:prstGeom>
        </p:spPr>
      </p:pic>
    </p:spTree>
    <p:extLst>
      <p:ext uri="{BB962C8B-B14F-4D97-AF65-F5344CB8AC3E}">
        <p14:creationId xmlns:p14="http://schemas.microsoft.com/office/powerpoint/2010/main" val="1143746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Title Slide with Image">
    <p:bg>
      <p:bgPr>
        <a:gradFill>
          <a:gsLst>
            <a:gs pos="32000">
              <a:schemeClr val="tx2"/>
            </a:gs>
            <a:gs pos="95000">
              <a:srgbClr val="009FDF"/>
            </a:gs>
            <a:gs pos="78000">
              <a:srgbClr val="0071C5"/>
            </a:gs>
          </a:gsLst>
          <a:lin ang="19860000" scaled="0"/>
        </a:gradFill>
        <a:effectLst/>
      </p:bgPr>
    </p:bg>
    <p:spTree>
      <p:nvGrpSpPr>
        <p:cNvPr id="1" name=""/>
        <p:cNvGrpSpPr/>
        <p:nvPr/>
      </p:nvGrpSpPr>
      <p:grpSpPr>
        <a:xfrm>
          <a:off x="0" y="0"/>
          <a:ext cx="0" cy="0"/>
          <a:chOff x="0" y="0"/>
          <a:chExt cx="0" cy="0"/>
        </a:xfrm>
      </p:grpSpPr>
      <p:sp>
        <p:nvSpPr>
          <p:cNvPr id="10" name="Picture Placeholder 8"/>
          <p:cNvSpPr>
            <a:spLocks noGrp="1"/>
          </p:cNvSpPr>
          <p:nvPr>
            <p:ph type="pic" sz="quarter" idx="13" hasCustomPrompt="1"/>
          </p:nvPr>
        </p:nvSpPr>
        <p:spPr>
          <a:xfrm>
            <a:off x="0" y="0"/>
            <a:ext cx="9144000" cy="4768850"/>
          </a:xfrm>
          <a:solidFill>
            <a:schemeClr val="bg2">
              <a:lumMod val="60000"/>
              <a:lumOff val="40000"/>
            </a:schemeClr>
          </a:solidFill>
        </p:spPr>
        <p:txBody>
          <a:bodyPr/>
          <a:lstStyle>
            <a:lvl1pPr marL="0" marR="0" indent="0" algn="l" defTabSz="457200" rtl="0" eaLnBrk="1" fontAlgn="auto" latinLnBrk="0" hangingPunct="1">
              <a:lnSpc>
                <a:spcPct val="100000"/>
              </a:lnSpc>
              <a:spcBef>
                <a:spcPts val="1200"/>
              </a:spcBef>
              <a:spcAft>
                <a:spcPts val="0"/>
              </a:spcAft>
              <a:buClrTx/>
              <a:buSzTx/>
              <a:buFont typeface="Wingdings" panose="05000000000000000000" pitchFamily="2" charset="2"/>
              <a:buNone/>
              <a:tabLst/>
              <a:defRPr baseline="0"/>
            </a:lvl1pPr>
          </a:lstStyle>
          <a:p>
            <a:r>
              <a:rPr lang="en-US" dirty="0"/>
              <a:t>Insert photo here. Drag picture to placeholder or click icon to add.</a:t>
            </a:r>
          </a:p>
        </p:txBody>
      </p:sp>
      <p:pic>
        <p:nvPicPr>
          <p:cNvPr id="9" name="Picture 2"/>
          <p:cNvPicPr>
            <a:picLocks noChangeAspect="1" noChangeArrowheads="1"/>
          </p:cNvPicPr>
          <p:nvPr/>
        </p:nvPicPr>
        <p:blipFill>
          <a:blip r:embed="rId2" cstate="email">
            <a:extLst>
              <a:ext uri="{28A0092B-C50C-407E-A947-70E740481C1C}">
                <a14:useLocalDpi xmlns:a14="http://schemas.microsoft.com/office/drawing/2010/main"/>
              </a:ext>
            </a:extLst>
          </a:blip>
          <a:stretch>
            <a:fillRect/>
          </a:stretch>
        </p:blipFill>
        <p:spPr bwMode="auto">
          <a:xfrm>
            <a:off x="451797" y="383169"/>
            <a:ext cx="1248049" cy="829850"/>
          </a:xfrm>
          <a:prstGeom prst="rect">
            <a:avLst/>
          </a:prstGeom>
          <a:noFill/>
          <a:extLst>
            <a:ext uri="{909E8E84-426E-40dd-AFC4-6F175D3DCCD1}">
              <a14:hiddenFill xmlns:a14="http://schemas.microsoft.com/office/drawing/2010/main" xmlns="">
                <a:solidFill>
                  <a:srgbClr val="FFFFFF"/>
                </a:solidFill>
              </a14:hiddenFill>
            </a:ext>
          </a:extLst>
        </p:spPr>
      </p:pic>
      <p:sp>
        <p:nvSpPr>
          <p:cNvPr id="13" name="Title 1"/>
          <p:cNvSpPr>
            <a:spLocks noGrp="1"/>
          </p:cNvSpPr>
          <p:nvPr>
            <p:ph type="ctrTitle" hasCustomPrompt="1"/>
          </p:nvPr>
        </p:nvSpPr>
        <p:spPr>
          <a:xfrm>
            <a:off x="444687" y="2479422"/>
            <a:ext cx="8212886" cy="1102519"/>
          </a:xfrm>
        </p:spPr>
        <p:txBody>
          <a:bodyPr lIns="0" rIns="0" anchor="b" anchorCtr="0">
            <a:noAutofit/>
          </a:bodyPr>
          <a:lstStyle>
            <a:lvl1pPr>
              <a:lnSpc>
                <a:spcPct val="80000"/>
              </a:lnSpc>
              <a:defRPr sz="6500" b="0" spc="0" baseline="0">
                <a:solidFill>
                  <a:schemeClr val="bg1">
                    <a:alpha val="90000"/>
                  </a:schemeClr>
                </a:solidFill>
                <a:latin typeface="Intel Clear Pro" panose="020B0804020202060201" pitchFamily="34" charset="0"/>
                <a:cs typeface="Intel Clear Pro" panose="020B0804020202060201" pitchFamily="34" charset="0"/>
              </a:defRPr>
            </a:lvl1pPr>
          </a:lstStyle>
          <a:p>
            <a:r>
              <a:rPr lang="en-US" dirty="0"/>
              <a:t>65pt Intel Clear pro Title</a:t>
            </a:r>
            <a:br>
              <a:rPr lang="en-US" dirty="0"/>
            </a:br>
            <a:r>
              <a:rPr lang="en-US" dirty="0"/>
              <a:t>with image</a:t>
            </a:r>
          </a:p>
        </p:txBody>
      </p:sp>
      <p:sp>
        <p:nvSpPr>
          <p:cNvPr id="14" name="Subtitle 2"/>
          <p:cNvSpPr>
            <a:spLocks noGrp="1"/>
          </p:cNvSpPr>
          <p:nvPr>
            <p:ph type="subTitle" idx="1" hasCustomPrompt="1"/>
          </p:nvPr>
        </p:nvSpPr>
        <p:spPr>
          <a:xfrm>
            <a:off x="455613" y="3493008"/>
            <a:ext cx="6330212" cy="925360"/>
          </a:xfrm>
        </p:spPr>
        <p:txBody>
          <a:bodyPr lIns="0" rIns="0">
            <a:noAutofit/>
          </a:bodyPr>
          <a:lstStyle>
            <a:lvl1pPr marL="0" indent="0" algn="l">
              <a:buNone/>
              <a:defRPr sz="1600" b="0" i="0" baseline="0">
                <a:solidFill>
                  <a:schemeClr val="accent3"/>
                </a:solidFill>
                <a:latin typeface="Intel Clear"/>
                <a:cs typeface="Intel Clear"/>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16pt Intel Clear Subhead, Date, Etc.</a:t>
            </a:r>
          </a:p>
        </p:txBody>
      </p:sp>
    </p:spTree>
    <p:extLst>
      <p:ext uri="{BB962C8B-B14F-4D97-AF65-F5344CB8AC3E}">
        <p14:creationId xmlns:p14="http://schemas.microsoft.com/office/powerpoint/2010/main" val="1669196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wo Content with Image">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fld id="{EE2556C5-CE8C-6547-B838-EA80C61A4AF7}" type="slidenum">
              <a:rPr lang="en-US" smtClean="0">
                <a:solidFill>
                  <a:prstClr val="white"/>
                </a:solidFill>
              </a:rPr>
              <a:pPr/>
              <a:t>‹#›</a:t>
            </a:fld>
            <a:endParaRPr lang="en-US" dirty="0">
              <a:solidFill>
                <a:prstClr val="white"/>
              </a:solidFill>
            </a:endParaRPr>
          </a:p>
        </p:txBody>
      </p:sp>
      <p:sp>
        <p:nvSpPr>
          <p:cNvPr id="15" name="Content Placeholder 2"/>
          <p:cNvSpPr>
            <a:spLocks noGrp="1"/>
          </p:cNvSpPr>
          <p:nvPr>
            <p:ph sz="half" idx="1" hasCustomPrompt="1"/>
          </p:nvPr>
        </p:nvSpPr>
        <p:spPr>
          <a:xfrm>
            <a:off x="455613" y="1203324"/>
            <a:ext cx="4006851" cy="3425825"/>
          </a:xfrm>
        </p:spPr>
        <p:txBody>
          <a:bodyPr vert="horz" lIns="0" tIns="0" rIns="0" bIns="0" rtlCol="0">
            <a:noAutofit/>
          </a:bodyPr>
          <a:lstStyle>
            <a:lvl1pPr>
              <a:defRPr lang="en-US" dirty="0" smtClean="0"/>
            </a:lvl1pPr>
            <a:lvl2pPr>
              <a:defRPr lang="en-US" dirty="0" smtClean="0">
                <a:solidFill>
                  <a:schemeClr val="tx2"/>
                </a:solidFill>
              </a:defRPr>
            </a:lvl2pPr>
            <a:lvl3pPr>
              <a:defRPr lang="en-US" sz="1400" dirty="0" smtClean="0">
                <a:solidFill>
                  <a:schemeClr val="tx2"/>
                </a:solidFill>
              </a:defRPr>
            </a:lvl3pPr>
            <a:lvl4pPr>
              <a:defRPr lang="en-US" sz="1200" dirty="0" smtClean="0">
                <a:solidFill>
                  <a:schemeClr val="tx2"/>
                </a:solidFill>
              </a:defRPr>
            </a:lvl4pPr>
            <a:lvl5pPr>
              <a:defRPr lang="en-US" sz="1200" dirty="0">
                <a:solidFill>
                  <a:schemeClr val="tx2"/>
                </a:solidFill>
              </a:defRPr>
            </a:lvl5pPr>
          </a:lstStyle>
          <a:p>
            <a:pPr marR="0" lvl="0" fontAlgn="auto">
              <a:lnSpc>
                <a:spcPct val="100000"/>
              </a:lnSpc>
              <a:buClrTx/>
              <a:buSzTx/>
              <a:tabLst/>
            </a:pPr>
            <a:r>
              <a:rPr lang="en-US" dirty="0"/>
              <a:t>18pt Intel Clear body text</a:t>
            </a:r>
          </a:p>
          <a:p>
            <a:pPr marR="0" lvl="1" fontAlgn="auto">
              <a:lnSpc>
                <a:spcPct val="100000"/>
              </a:lnSpc>
              <a:spcAft>
                <a:spcPts val="0"/>
              </a:spcAft>
              <a:buClrTx/>
              <a:buSzTx/>
              <a:tabLst/>
            </a:pPr>
            <a:r>
              <a:rPr lang="en-US" dirty="0"/>
              <a:t>16pt Intel Clear bullet one</a:t>
            </a:r>
          </a:p>
          <a:p>
            <a:pPr lvl="2"/>
            <a:r>
              <a:rPr lang="en-US" dirty="0" err="1"/>
              <a:t>14pt</a:t>
            </a:r>
            <a:r>
              <a:rPr lang="en-US" dirty="0"/>
              <a:t> Intel Clear third level</a:t>
            </a:r>
          </a:p>
          <a:p>
            <a:pPr lvl="3"/>
            <a:r>
              <a:rPr lang="en-US" dirty="0" err="1"/>
              <a:t>12pt</a:t>
            </a:r>
            <a:r>
              <a:rPr lang="en-US" dirty="0"/>
              <a:t> Intel Clear fourth level</a:t>
            </a:r>
          </a:p>
          <a:p>
            <a:pPr lvl="4"/>
            <a:r>
              <a:rPr lang="en-US" dirty="0" err="1"/>
              <a:t>12pt</a:t>
            </a:r>
            <a:r>
              <a:rPr lang="en-US" dirty="0"/>
              <a:t> Intel Clear fifth level</a:t>
            </a:r>
          </a:p>
        </p:txBody>
      </p:sp>
      <p:sp>
        <p:nvSpPr>
          <p:cNvPr id="8" name="Title 6"/>
          <p:cNvSpPr>
            <a:spLocks noGrp="1"/>
          </p:cNvSpPr>
          <p:nvPr>
            <p:ph type="title" hasCustomPrompt="1"/>
          </p:nvPr>
        </p:nvSpPr>
        <p:spPr>
          <a:xfrm>
            <a:off x="455613" y="308848"/>
            <a:ext cx="8229600" cy="868680"/>
          </a:xfrm>
        </p:spPr>
        <p:txBody>
          <a:bodyPr/>
          <a:lstStyle>
            <a:lvl1pPr>
              <a:defRPr b="0" i="0" baseline="0">
                <a:solidFill>
                  <a:schemeClr val="tx2"/>
                </a:solidFill>
                <a:latin typeface="Intel Clear"/>
                <a:cs typeface="Intel Clear"/>
              </a:defRPr>
            </a:lvl1pPr>
          </a:lstStyle>
          <a:p>
            <a:r>
              <a:rPr lang="en-US" dirty="0"/>
              <a:t>28pt Intel Clear Headline</a:t>
            </a:r>
          </a:p>
        </p:txBody>
      </p:sp>
      <p:sp>
        <p:nvSpPr>
          <p:cNvPr id="9" name="Picture Placeholder 8"/>
          <p:cNvSpPr>
            <a:spLocks noGrp="1"/>
          </p:cNvSpPr>
          <p:nvPr>
            <p:ph type="pic" sz="quarter" idx="13"/>
          </p:nvPr>
        </p:nvSpPr>
        <p:spPr>
          <a:xfrm>
            <a:off x="4830763" y="943430"/>
            <a:ext cx="3181123" cy="1670950"/>
          </a:xfrm>
          <a:solidFill>
            <a:schemeClr val="bg2">
              <a:lumMod val="60000"/>
              <a:lumOff val="40000"/>
            </a:schemeClr>
          </a:solidFill>
        </p:spPr>
        <p:txBody>
          <a:bodyPr/>
          <a:lstStyle>
            <a:lvl1pPr>
              <a:defRPr sz="1800">
                <a:latin typeface="Intel Clear"/>
              </a:defRPr>
            </a:lvl1pPr>
          </a:lstStyle>
          <a:p>
            <a:r>
              <a:rPr lang="en-US" sz="1100">
                <a:latin typeface="Arial"/>
              </a:rPr>
              <a:t>Click icon to add picture</a:t>
            </a:r>
            <a:endParaRPr lang="en-US" sz="1100" dirty="0">
              <a:latin typeface="Arial"/>
            </a:endParaRPr>
          </a:p>
        </p:txBody>
      </p:sp>
      <p:sp>
        <p:nvSpPr>
          <p:cNvPr id="10" name="Picture Placeholder 8"/>
          <p:cNvSpPr>
            <a:spLocks noGrp="1"/>
          </p:cNvSpPr>
          <p:nvPr>
            <p:ph type="pic" sz="quarter" idx="14"/>
          </p:nvPr>
        </p:nvSpPr>
        <p:spPr>
          <a:xfrm>
            <a:off x="4830763" y="2843897"/>
            <a:ext cx="3181123" cy="1670950"/>
          </a:xfrm>
          <a:solidFill>
            <a:schemeClr val="bg2">
              <a:lumMod val="60000"/>
              <a:lumOff val="40000"/>
            </a:schemeClr>
          </a:solidFill>
        </p:spPr>
        <p:txBody>
          <a:bodyPr/>
          <a:lstStyle>
            <a:lvl1pPr>
              <a:defRPr sz="1800">
                <a:latin typeface="Intel Clear"/>
              </a:defRPr>
            </a:lvl1pPr>
          </a:lstStyle>
          <a:p>
            <a:r>
              <a:rPr lang="en-US" sz="1100">
                <a:latin typeface="Arial"/>
              </a:rPr>
              <a:t>Click icon to add picture</a:t>
            </a:r>
            <a:endParaRPr lang="en-US" sz="1100" dirty="0">
              <a:latin typeface="Arial"/>
            </a:endParaRPr>
          </a:p>
        </p:txBody>
      </p:sp>
    </p:spTree>
    <p:extLst>
      <p:ext uri="{BB962C8B-B14F-4D97-AF65-F5344CB8AC3E}">
        <p14:creationId xmlns:p14="http://schemas.microsoft.com/office/powerpoint/2010/main" val="631342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fld id="{EE2556C5-CE8C-6547-B838-EA80C61A4AF7}" type="slidenum">
              <a:rPr lang="en-US" smtClean="0">
                <a:solidFill>
                  <a:prstClr val="white"/>
                </a:solidFill>
              </a:rPr>
              <a:pPr/>
              <a:t>‹#›</a:t>
            </a:fld>
            <a:endParaRPr lang="en-US" dirty="0">
              <a:solidFill>
                <a:prstClr val="white"/>
              </a:solidFill>
            </a:endParaRPr>
          </a:p>
        </p:txBody>
      </p:sp>
      <p:sp>
        <p:nvSpPr>
          <p:cNvPr id="15" name="Content Placeholder 2"/>
          <p:cNvSpPr>
            <a:spLocks noGrp="1"/>
          </p:cNvSpPr>
          <p:nvPr>
            <p:ph sz="half" idx="1" hasCustomPrompt="1"/>
          </p:nvPr>
        </p:nvSpPr>
        <p:spPr>
          <a:xfrm>
            <a:off x="455613" y="1203324"/>
            <a:ext cx="4006851" cy="3425825"/>
          </a:xfrm>
        </p:spPr>
        <p:txBody>
          <a:bodyPr vert="horz" lIns="0" tIns="0" rIns="0" bIns="0" rtlCol="0">
            <a:noAutofit/>
          </a:bodyPr>
          <a:lstStyle>
            <a:lvl1pPr>
              <a:defRPr lang="en-US" dirty="0" smtClean="0"/>
            </a:lvl1pPr>
            <a:lvl2pPr>
              <a:defRPr lang="en-US" dirty="0" smtClean="0">
                <a:solidFill>
                  <a:schemeClr val="tx2"/>
                </a:solidFill>
              </a:defRPr>
            </a:lvl2pPr>
            <a:lvl3pPr>
              <a:defRPr lang="en-US" sz="1400" dirty="0" smtClean="0">
                <a:solidFill>
                  <a:schemeClr val="tx2"/>
                </a:solidFill>
              </a:defRPr>
            </a:lvl3pPr>
            <a:lvl4pPr>
              <a:defRPr lang="en-US" sz="1200" dirty="0" smtClean="0">
                <a:solidFill>
                  <a:schemeClr val="tx2"/>
                </a:solidFill>
              </a:defRPr>
            </a:lvl4pPr>
            <a:lvl5pPr>
              <a:defRPr lang="en-US" sz="1200" dirty="0">
                <a:solidFill>
                  <a:schemeClr val="tx2"/>
                </a:solidFill>
              </a:defRPr>
            </a:lvl5pPr>
          </a:lstStyle>
          <a:p>
            <a:pPr marR="0" lvl="0" fontAlgn="auto">
              <a:lnSpc>
                <a:spcPct val="100000"/>
              </a:lnSpc>
              <a:buClrTx/>
              <a:buSzTx/>
              <a:tabLst/>
            </a:pPr>
            <a:r>
              <a:rPr lang="en-US" dirty="0"/>
              <a:t>18pt Intel Clear body text</a:t>
            </a:r>
          </a:p>
          <a:p>
            <a:pPr marR="0" lvl="1" fontAlgn="auto">
              <a:lnSpc>
                <a:spcPct val="100000"/>
              </a:lnSpc>
              <a:spcAft>
                <a:spcPts val="0"/>
              </a:spcAft>
              <a:buClrTx/>
              <a:buSzTx/>
              <a:tabLst/>
            </a:pPr>
            <a:r>
              <a:rPr lang="en-US" dirty="0"/>
              <a:t>16pt Intel Clear bullet one</a:t>
            </a:r>
          </a:p>
          <a:p>
            <a:pPr lvl="2"/>
            <a:r>
              <a:rPr lang="en-US" dirty="0" err="1"/>
              <a:t>14pt</a:t>
            </a:r>
            <a:r>
              <a:rPr lang="en-US" dirty="0"/>
              <a:t> Intel Clear third level</a:t>
            </a:r>
          </a:p>
          <a:p>
            <a:pPr lvl="3"/>
            <a:r>
              <a:rPr lang="en-US" dirty="0" err="1"/>
              <a:t>12pt</a:t>
            </a:r>
            <a:r>
              <a:rPr lang="en-US" dirty="0"/>
              <a:t> Intel Clear fourth level</a:t>
            </a:r>
          </a:p>
          <a:p>
            <a:pPr lvl="4"/>
            <a:r>
              <a:rPr lang="en-US" dirty="0" err="1"/>
              <a:t>12pt</a:t>
            </a:r>
            <a:r>
              <a:rPr lang="en-US" dirty="0"/>
              <a:t> Intel Clear fifth level</a:t>
            </a:r>
          </a:p>
        </p:txBody>
      </p:sp>
      <p:sp>
        <p:nvSpPr>
          <p:cNvPr id="16" name="Content Placeholder 2"/>
          <p:cNvSpPr>
            <a:spLocks noGrp="1"/>
          </p:cNvSpPr>
          <p:nvPr>
            <p:ph sz="half" idx="13" hasCustomPrompt="1"/>
          </p:nvPr>
        </p:nvSpPr>
        <p:spPr>
          <a:xfrm>
            <a:off x="4678363" y="1203324"/>
            <a:ext cx="4005264" cy="3425825"/>
          </a:xfrm>
        </p:spPr>
        <p:txBody>
          <a:bodyPr vert="horz" lIns="0" tIns="0" rIns="0" bIns="0" rtlCol="0">
            <a:noAutofit/>
          </a:bodyPr>
          <a:lstStyle>
            <a:lvl1pPr>
              <a:defRPr lang="en-US" dirty="0" smtClean="0"/>
            </a:lvl1pPr>
            <a:lvl2pPr>
              <a:defRPr lang="en-US" dirty="0" smtClean="0">
                <a:solidFill>
                  <a:schemeClr val="tx2"/>
                </a:solidFill>
              </a:defRPr>
            </a:lvl2pPr>
            <a:lvl3pPr>
              <a:defRPr lang="en-US" sz="1400" dirty="0" smtClean="0">
                <a:solidFill>
                  <a:schemeClr val="tx2"/>
                </a:solidFill>
              </a:defRPr>
            </a:lvl3pPr>
            <a:lvl4pPr>
              <a:defRPr lang="en-US" sz="1200" dirty="0" smtClean="0">
                <a:solidFill>
                  <a:schemeClr val="tx2"/>
                </a:solidFill>
              </a:defRPr>
            </a:lvl4pPr>
            <a:lvl5pPr>
              <a:defRPr lang="en-US" sz="1200" dirty="0">
                <a:solidFill>
                  <a:schemeClr val="tx2"/>
                </a:solidFill>
              </a:defRPr>
            </a:lvl5pPr>
          </a:lstStyle>
          <a:p>
            <a:pPr marR="0" lvl="0" fontAlgn="auto">
              <a:lnSpc>
                <a:spcPct val="100000"/>
              </a:lnSpc>
              <a:buClrTx/>
              <a:buSzTx/>
              <a:tabLst/>
            </a:pPr>
            <a:r>
              <a:rPr lang="en-US" dirty="0"/>
              <a:t>18pt Intel Clear body text</a:t>
            </a:r>
          </a:p>
          <a:p>
            <a:pPr marR="0" lvl="1" fontAlgn="auto">
              <a:lnSpc>
                <a:spcPct val="100000"/>
              </a:lnSpc>
              <a:spcAft>
                <a:spcPts val="0"/>
              </a:spcAft>
              <a:buClrTx/>
              <a:buSzTx/>
              <a:tabLst/>
            </a:pPr>
            <a:r>
              <a:rPr lang="en-US" dirty="0"/>
              <a:t>16pt Intel Clear bullet one</a:t>
            </a:r>
          </a:p>
          <a:p>
            <a:pPr lvl="2"/>
            <a:r>
              <a:rPr lang="en-US" dirty="0" err="1"/>
              <a:t>14pt</a:t>
            </a:r>
            <a:r>
              <a:rPr lang="en-US" dirty="0"/>
              <a:t> Intel Clear third level</a:t>
            </a:r>
          </a:p>
          <a:p>
            <a:pPr lvl="3"/>
            <a:r>
              <a:rPr lang="en-US" dirty="0" err="1"/>
              <a:t>12pt</a:t>
            </a:r>
            <a:r>
              <a:rPr lang="en-US" dirty="0"/>
              <a:t> Intel Clear fourth level</a:t>
            </a:r>
          </a:p>
          <a:p>
            <a:pPr lvl="4"/>
            <a:r>
              <a:rPr lang="en-US" dirty="0" err="1"/>
              <a:t>12pt</a:t>
            </a:r>
            <a:r>
              <a:rPr lang="en-US" dirty="0"/>
              <a:t> Intel Clear fifth level</a:t>
            </a:r>
          </a:p>
        </p:txBody>
      </p:sp>
      <p:sp>
        <p:nvSpPr>
          <p:cNvPr id="8" name="Title 6"/>
          <p:cNvSpPr>
            <a:spLocks noGrp="1"/>
          </p:cNvSpPr>
          <p:nvPr>
            <p:ph type="title" hasCustomPrompt="1"/>
          </p:nvPr>
        </p:nvSpPr>
        <p:spPr>
          <a:xfrm>
            <a:off x="455613" y="308848"/>
            <a:ext cx="8229600" cy="868680"/>
          </a:xfrm>
        </p:spPr>
        <p:txBody>
          <a:bodyPr/>
          <a:lstStyle>
            <a:lvl1pPr>
              <a:defRPr b="0" i="0" baseline="0">
                <a:solidFill>
                  <a:schemeClr val="tx2"/>
                </a:solidFill>
                <a:latin typeface="Intel Clear"/>
                <a:cs typeface="Intel Clear"/>
              </a:defRPr>
            </a:lvl1pPr>
          </a:lstStyle>
          <a:p>
            <a:r>
              <a:rPr lang="en-US" dirty="0"/>
              <a:t>28pt Intel Clear Headline</a:t>
            </a:r>
          </a:p>
        </p:txBody>
      </p:sp>
    </p:spTree>
    <p:extLst>
      <p:ext uri="{BB962C8B-B14F-4D97-AF65-F5344CB8AC3E}">
        <p14:creationId xmlns:p14="http://schemas.microsoft.com/office/powerpoint/2010/main" val="97081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Quote with Attribut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455613" y="1203325"/>
            <a:ext cx="8228013" cy="3425825"/>
          </a:xfrm>
        </p:spPr>
        <p:txBody>
          <a:bodyPr anchor="ctr" anchorCtr="0"/>
          <a:lstStyle>
            <a:lvl1pPr marL="190500" indent="-190500">
              <a:defRPr sz="3600" b="1" baseline="0">
                <a:solidFill>
                  <a:schemeClr val="accent1"/>
                </a:solidFill>
                <a:latin typeface="+mn-lt"/>
                <a:cs typeface="Intel Clear"/>
              </a:defRPr>
            </a:lvl1pPr>
            <a:lvl2pPr marL="417513" indent="-225425">
              <a:buFont typeface="Intel Clear" pitchFamily="34" charset="0"/>
              <a:buChar char="–"/>
              <a:defRPr sz="1200" baseline="0">
                <a:latin typeface="+mn-lt"/>
                <a:cs typeface="Intel Clear" panose="020B0604020203020204" pitchFamily="34" charset="0"/>
              </a:defRPr>
            </a:lvl2pPr>
            <a:lvl3pPr marL="685800" indent="-228600">
              <a:buFont typeface="Intel Clear" pitchFamily="34" charset="0"/>
              <a:buChar char="–"/>
              <a:defRPr sz="1200">
                <a:latin typeface="+mn-lt"/>
              </a:defRPr>
            </a:lvl3pPr>
            <a:lvl4pPr>
              <a:buFont typeface="Intel Clear" pitchFamily="34" charset="0"/>
              <a:buChar char="–"/>
              <a:defRPr sz="1100">
                <a:latin typeface="+mn-lt"/>
              </a:defRPr>
            </a:lvl4pPr>
            <a:lvl5pPr>
              <a:buFont typeface="Intel Clear" pitchFamily="34" charset="0"/>
              <a:buChar char="–"/>
              <a:defRPr sz="1050">
                <a:latin typeface="+mn-lt"/>
              </a:defRPr>
            </a:lvl5pPr>
          </a:lstStyle>
          <a:p>
            <a:pPr lvl="0"/>
            <a:r>
              <a:rPr lang="en-US" dirty="0"/>
              <a:t>“36pt Intel Clear Bold Text”</a:t>
            </a:r>
          </a:p>
          <a:p>
            <a:pPr lvl="1"/>
            <a:r>
              <a:rPr lang="en-US" dirty="0" err="1"/>
              <a:t>12pt</a:t>
            </a:r>
            <a:r>
              <a:rPr lang="en-US" dirty="0"/>
              <a:t> Attribution</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p>
            <a:fld id="{EE2556C5-CE8C-6547-B838-EA80C61A4AF7}" type="slidenum">
              <a:rPr lang="en-US" smtClean="0">
                <a:solidFill>
                  <a:prstClr val="white"/>
                </a:solidFill>
              </a:rPr>
              <a:pPr/>
              <a:t>‹#›</a:t>
            </a:fld>
            <a:endParaRPr lang="en-US" dirty="0">
              <a:solidFill>
                <a:prstClr val="white"/>
              </a:solidFill>
            </a:endParaRPr>
          </a:p>
        </p:txBody>
      </p:sp>
      <p:sp>
        <p:nvSpPr>
          <p:cNvPr id="7" name="Title 6"/>
          <p:cNvSpPr>
            <a:spLocks noGrp="1"/>
          </p:cNvSpPr>
          <p:nvPr>
            <p:ph type="title" hasCustomPrompt="1"/>
          </p:nvPr>
        </p:nvSpPr>
        <p:spPr>
          <a:xfrm>
            <a:off x="455613" y="308848"/>
            <a:ext cx="8229600" cy="868680"/>
          </a:xfrm>
        </p:spPr>
        <p:txBody>
          <a:bodyPr/>
          <a:lstStyle>
            <a:lvl1pPr>
              <a:defRPr b="0" i="0" baseline="0">
                <a:solidFill>
                  <a:schemeClr val="tx2"/>
                </a:solidFill>
                <a:latin typeface="Intel Clear"/>
                <a:cs typeface="Intel Clear"/>
              </a:defRPr>
            </a:lvl1pPr>
          </a:lstStyle>
          <a:p>
            <a:r>
              <a:rPr lang="en-US" dirty="0"/>
              <a:t>28pt Intel Clear Headline</a:t>
            </a:r>
          </a:p>
        </p:txBody>
      </p:sp>
    </p:spTree>
    <p:extLst>
      <p:ext uri="{BB962C8B-B14F-4D97-AF65-F5344CB8AC3E}">
        <p14:creationId xmlns:p14="http://schemas.microsoft.com/office/powerpoint/2010/main" val="13501236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Full Bleed Image">
    <p:spTree>
      <p:nvGrpSpPr>
        <p:cNvPr id="1" name=""/>
        <p:cNvGrpSpPr/>
        <p:nvPr/>
      </p:nvGrpSpPr>
      <p:grpSpPr>
        <a:xfrm>
          <a:off x="0" y="0"/>
          <a:ext cx="0" cy="0"/>
          <a:chOff x="0" y="0"/>
          <a:chExt cx="0" cy="0"/>
        </a:xfrm>
      </p:grpSpPr>
      <p:sp>
        <p:nvSpPr>
          <p:cNvPr id="9" name="Picture Placeholder 8"/>
          <p:cNvSpPr>
            <a:spLocks noGrp="1"/>
          </p:cNvSpPr>
          <p:nvPr>
            <p:ph type="pic" sz="quarter" idx="13" hasCustomPrompt="1"/>
          </p:nvPr>
        </p:nvSpPr>
        <p:spPr>
          <a:xfrm>
            <a:off x="0" y="0"/>
            <a:ext cx="9144000" cy="4768850"/>
          </a:xfrm>
          <a:solidFill>
            <a:schemeClr val="bg2">
              <a:lumMod val="60000"/>
              <a:lumOff val="40000"/>
            </a:schemeClr>
          </a:solidFill>
        </p:spPr>
        <p:txBody>
          <a:bodyPr/>
          <a:lstStyle>
            <a:lvl1pPr marL="0" marR="0" indent="0" algn="l" defTabSz="457200" rtl="0" eaLnBrk="1" fontAlgn="auto" latinLnBrk="0" hangingPunct="1">
              <a:lnSpc>
                <a:spcPct val="100000"/>
              </a:lnSpc>
              <a:spcBef>
                <a:spcPts val="1200"/>
              </a:spcBef>
              <a:spcAft>
                <a:spcPts val="0"/>
              </a:spcAft>
              <a:buClrTx/>
              <a:buSzTx/>
              <a:buFont typeface="Wingdings" panose="05000000000000000000" pitchFamily="2" charset="2"/>
              <a:buNone/>
              <a:tabLst/>
              <a:defRPr baseline="0"/>
            </a:lvl1pPr>
          </a:lstStyle>
          <a:p>
            <a:r>
              <a:rPr lang="en-US" dirty="0"/>
              <a:t>Insert photo here. Drag picture to placeholder or click icon to add.</a:t>
            </a:r>
          </a:p>
        </p:txBody>
      </p:sp>
      <p:sp>
        <p:nvSpPr>
          <p:cNvPr id="6" name="Slide Number Placeholder 5"/>
          <p:cNvSpPr>
            <a:spLocks noGrp="1"/>
          </p:cNvSpPr>
          <p:nvPr>
            <p:ph type="sldNum" sz="quarter" idx="12"/>
          </p:nvPr>
        </p:nvSpPr>
        <p:spPr>
          <a:xfrm>
            <a:off x="6872352" y="4824387"/>
            <a:ext cx="2133600" cy="273844"/>
          </a:xfrm>
        </p:spPr>
        <p:txBody>
          <a:bodyPr/>
          <a:lstStyle/>
          <a:p>
            <a:fld id="{EE2556C5-CE8C-6547-B838-EA80C61A4AF7}" type="slidenum">
              <a:rPr lang="en-US" smtClean="0">
                <a:solidFill>
                  <a:prstClr val="white"/>
                </a:solidFill>
              </a:rPr>
              <a:pPr/>
              <a:t>‹#›</a:t>
            </a:fld>
            <a:endParaRPr lang="en-US" dirty="0">
              <a:solidFill>
                <a:prstClr val="white"/>
              </a:solidFill>
            </a:endParaRPr>
          </a:p>
        </p:txBody>
      </p:sp>
      <p:sp>
        <p:nvSpPr>
          <p:cNvPr id="7" name="Title 6"/>
          <p:cNvSpPr>
            <a:spLocks noGrp="1"/>
          </p:cNvSpPr>
          <p:nvPr>
            <p:ph type="title" hasCustomPrompt="1"/>
          </p:nvPr>
        </p:nvSpPr>
        <p:spPr>
          <a:xfrm>
            <a:off x="455613" y="308848"/>
            <a:ext cx="8229600" cy="868680"/>
          </a:xfrm>
        </p:spPr>
        <p:txBody>
          <a:bodyPr/>
          <a:lstStyle>
            <a:lvl1pPr>
              <a:defRPr b="0" i="0" baseline="0">
                <a:solidFill>
                  <a:schemeClr val="tx2"/>
                </a:solidFill>
                <a:latin typeface="Intel Clear"/>
                <a:cs typeface="Intel Clear"/>
              </a:defRPr>
            </a:lvl1pPr>
          </a:lstStyle>
          <a:p>
            <a:r>
              <a:rPr lang="en-US" dirty="0"/>
              <a:t>28pt Intel Clear Headline</a:t>
            </a:r>
          </a:p>
        </p:txBody>
      </p:sp>
    </p:spTree>
    <p:extLst>
      <p:ext uri="{BB962C8B-B14F-4D97-AF65-F5344CB8AC3E}">
        <p14:creationId xmlns:p14="http://schemas.microsoft.com/office/powerpoint/2010/main" val="807751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ext and Bottom Half Image">
    <p:spTree>
      <p:nvGrpSpPr>
        <p:cNvPr id="1" name=""/>
        <p:cNvGrpSpPr/>
        <p:nvPr/>
      </p:nvGrpSpPr>
      <p:grpSpPr>
        <a:xfrm>
          <a:off x="0" y="0"/>
          <a:ext cx="0" cy="0"/>
          <a:chOff x="0" y="0"/>
          <a:chExt cx="0" cy="0"/>
        </a:xfrm>
      </p:grpSpPr>
      <p:sp>
        <p:nvSpPr>
          <p:cNvPr id="9" name="Picture Placeholder 8"/>
          <p:cNvSpPr>
            <a:spLocks noGrp="1"/>
          </p:cNvSpPr>
          <p:nvPr>
            <p:ph type="pic" sz="quarter" idx="13" hasCustomPrompt="1"/>
          </p:nvPr>
        </p:nvSpPr>
        <p:spPr>
          <a:xfrm>
            <a:off x="0" y="2574131"/>
            <a:ext cx="9144000" cy="2194719"/>
          </a:xfrm>
          <a:solidFill>
            <a:schemeClr val="bg2">
              <a:lumMod val="60000"/>
              <a:lumOff val="40000"/>
            </a:schemeClr>
          </a:solidFill>
        </p:spPr>
        <p:txBody>
          <a:bodyPr/>
          <a:lstStyle>
            <a:lvl1pPr marL="0" marR="0" indent="0" algn="l" defTabSz="457200" rtl="0" eaLnBrk="1" fontAlgn="auto" latinLnBrk="0" hangingPunct="1">
              <a:lnSpc>
                <a:spcPct val="100000"/>
              </a:lnSpc>
              <a:spcBef>
                <a:spcPts val="1200"/>
              </a:spcBef>
              <a:spcAft>
                <a:spcPts val="0"/>
              </a:spcAft>
              <a:buClrTx/>
              <a:buSzTx/>
              <a:buFont typeface="Wingdings" panose="05000000000000000000" pitchFamily="2" charset="2"/>
              <a:buNone/>
              <a:tabLst/>
              <a:defRPr baseline="0"/>
            </a:lvl1pPr>
          </a:lstStyle>
          <a:p>
            <a:r>
              <a:rPr lang="en-US" dirty="0"/>
              <a:t>Insert photo here. Drag picture to placeholder or click icon to add.</a:t>
            </a:r>
          </a:p>
        </p:txBody>
      </p:sp>
      <p:sp>
        <p:nvSpPr>
          <p:cNvPr id="6" name="Slide Number Placeholder 5"/>
          <p:cNvSpPr>
            <a:spLocks noGrp="1"/>
          </p:cNvSpPr>
          <p:nvPr>
            <p:ph type="sldNum" sz="quarter" idx="12"/>
          </p:nvPr>
        </p:nvSpPr>
        <p:spPr>
          <a:xfrm>
            <a:off x="6872352" y="4824387"/>
            <a:ext cx="2133600" cy="273844"/>
          </a:xfrm>
        </p:spPr>
        <p:txBody>
          <a:bodyPr/>
          <a:lstStyle/>
          <a:p>
            <a:fld id="{EE2556C5-CE8C-6547-B838-EA80C61A4AF7}" type="slidenum">
              <a:rPr lang="en-US" smtClean="0">
                <a:solidFill>
                  <a:prstClr val="white"/>
                </a:solidFill>
              </a:rPr>
              <a:pPr/>
              <a:t>‹#›</a:t>
            </a:fld>
            <a:endParaRPr lang="en-US" dirty="0">
              <a:solidFill>
                <a:prstClr val="white"/>
              </a:solidFill>
            </a:endParaRPr>
          </a:p>
        </p:txBody>
      </p:sp>
      <p:sp>
        <p:nvSpPr>
          <p:cNvPr id="18" name="Content Placeholder 2"/>
          <p:cNvSpPr>
            <a:spLocks noGrp="1"/>
          </p:cNvSpPr>
          <p:nvPr>
            <p:ph sz="half" idx="1" hasCustomPrompt="1"/>
          </p:nvPr>
        </p:nvSpPr>
        <p:spPr>
          <a:xfrm>
            <a:off x="455613" y="1203325"/>
            <a:ext cx="4006851" cy="1309290"/>
          </a:xfrm>
        </p:spPr>
        <p:txBody>
          <a:bodyPr vert="horz" lIns="0" tIns="0" rIns="0" bIns="0" rtlCol="0">
            <a:noAutofit/>
          </a:bodyPr>
          <a:lstStyle>
            <a:lvl1pPr>
              <a:defRPr lang="en-US" dirty="0" smtClean="0"/>
            </a:lvl1pPr>
            <a:lvl2pPr>
              <a:defRPr lang="en-US" dirty="0" smtClean="0">
                <a:solidFill>
                  <a:schemeClr val="tx2"/>
                </a:solidFill>
              </a:defRPr>
            </a:lvl2pPr>
            <a:lvl3pPr>
              <a:defRPr lang="en-US" sz="1400" dirty="0" smtClean="0">
                <a:solidFill>
                  <a:schemeClr val="tx2"/>
                </a:solidFill>
              </a:defRPr>
            </a:lvl3pPr>
            <a:lvl4pPr>
              <a:defRPr lang="en-US" sz="1200" dirty="0" smtClean="0">
                <a:solidFill>
                  <a:schemeClr val="tx2"/>
                </a:solidFill>
              </a:defRPr>
            </a:lvl4pPr>
            <a:lvl5pPr>
              <a:defRPr lang="en-US" sz="1200" dirty="0">
                <a:solidFill>
                  <a:schemeClr val="tx2"/>
                </a:solidFill>
              </a:defRPr>
            </a:lvl5pPr>
          </a:lstStyle>
          <a:p>
            <a:pPr marR="0" lvl="0" fontAlgn="auto">
              <a:lnSpc>
                <a:spcPct val="100000"/>
              </a:lnSpc>
              <a:buClrTx/>
              <a:buSzTx/>
              <a:tabLst/>
            </a:pPr>
            <a:r>
              <a:rPr lang="en-US" dirty="0"/>
              <a:t>18pt Intel Clear body text</a:t>
            </a:r>
          </a:p>
          <a:p>
            <a:pPr marR="0" lvl="1" fontAlgn="auto">
              <a:lnSpc>
                <a:spcPct val="100000"/>
              </a:lnSpc>
              <a:spcAft>
                <a:spcPts val="0"/>
              </a:spcAft>
              <a:buClrTx/>
              <a:buSzTx/>
              <a:tabLst/>
            </a:pPr>
            <a:r>
              <a:rPr lang="en-US" dirty="0"/>
              <a:t>16pt Intel Clear bullet one</a:t>
            </a:r>
          </a:p>
          <a:p>
            <a:pPr lvl="2"/>
            <a:r>
              <a:rPr lang="en-US" dirty="0" err="1"/>
              <a:t>14pt</a:t>
            </a:r>
            <a:r>
              <a:rPr lang="en-US" dirty="0"/>
              <a:t> Intel Clear third level</a:t>
            </a:r>
          </a:p>
          <a:p>
            <a:pPr lvl="3"/>
            <a:r>
              <a:rPr lang="en-US" dirty="0" err="1"/>
              <a:t>12pt</a:t>
            </a:r>
            <a:r>
              <a:rPr lang="en-US" dirty="0"/>
              <a:t> Intel Clear fourth level</a:t>
            </a:r>
          </a:p>
          <a:p>
            <a:pPr lvl="4"/>
            <a:r>
              <a:rPr lang="en-US" dirty="0" err="1"/>
              <a:t>12pt</a:t>
            </a:r>
            <a:r>
              <a:rPr lang="en-US" dirty="0"/>
              <a:t> Intel Clear fifth level</a:t>
            </a:r>
          </a:p>
        </p:txBody>
      </p:sp>
      <p:sp>
        <p:nvSpPr>
          <p:cNvPr id="19" name="Content Placeholder 2"/>
          <p:cNvSpPr>
            <a:spLocks noGrp="1"/>
          </p:cNvSpPr>
          <p:nvPr>
            <p:ph sz="half" idx="15" hasCustomPrompt="1"/>
          </p:nvPr>
        </p:nvSpPr>
        <p:spPr>
          <a:xfrm>
            <a:off x="4678363" y="1203325"/>
            <a:ext cx="4005264" cy="1309290"/>
          </a:xfrm>
        </p:spPr>
        <p:txBody>
          <a:bodyPr vert="horz" lIns="0" tIns="0" rIns="0" bIns="0" rtlCol="0">
            <a:noAutofit/>
          </a:bodyPr>
          <a:lstStyle>
            <a:lvl1pPr>
              <a:defRPr lang="en-US" dirty="0" smtClean="0"/>
            </a:lvl1pPr>
            <a:lvl2pPr>
              <a:defRPr lang="en-US" dirty="0" smtClean="0">
                <a:solidFill>
                  <a:schemeClr val="tx2"/>
                </a:solidFill>
              </a:defRPr>
            </a:lvl2pPr>
            <a:lvl3pPr>
              <a:defRPr lang="en-US" sz="1400" dirty="0" smtClean="0">
                <a:solidFill>
                  <a:schemeClr val="tx2"/>
                </a:solidFill>
              </a:defRPr>
            </a:lvl3pPr>
            <a:lvl4pPr>
              <a:defRPr lang="en-US" sz="1200" dirty="0" smtClean="0">
                <a:solidFill>
                  <a:schemeClr val="tx2"/>
                </a:solidFill>
              </a:defRPr>
            </a:lvl4pPr>
            <a:lvl5pPr>
              <a:defRPr lang="en-US" sz="1200" dirty="0">
                <a:solidFill>
                  <a:schemeClr val="tx2"/>
                </a:solidFill>
              </a:defRPr>
            </a:lvl5pPr>
          </a:lstStyle>
          <a:p>
            <a:pPr marR="0" lvl="0" fontAlgn="auto">
              <a:lnSpc>
                <a:spcPct val="100000"/>
              </a:lnSpc>
              <a:buClrTx/>
              <a:buSzTx/>
              <a:tabLst/>
            </a:pPr>
            <a:r>
              <a:rPr lang="en-US" dirty="0"/>
              <a:t>18pt Intel Clear body text</a:t>
            </a:r>
          </a:p>
          <a:p>
            <a:pPr marR="0" lvl="1" fontAlgn="auto">
              <a:lnSpc>
                <a:spcPct val="100000"/>
              </a:lnSpc>
              <a:spcAft>
                <a:spcPts val="0"/>
              </a:spcAft>
              <a:buClrTx/>
              <a:buSzTx/>
              <a:tabLst/>
            </a:pPr>
            <a:r>
              <a:rPr lang="en-US" dirty="0"/>
              <a:t>16pt Intel Clear bullet one</a:t>
            </a:r>
          </a:p>
          <a:p>
            <a:pPr lvl="2"/>
            <a:r>
              <a:rPr lang="en-US" dirty="0" err="1"/>
              <a:t>14pt</a:t>
            </a:r>
            <a:r>
              <a:rPr lang="en-US" dirty="0"/>
              <a:t> Intel Clear third level</a:t>
            </a:r>
          </a:p>
          <a:p>
            <a:pPr lvl="3"/>
            <a:r>
              <a:rPr lang="en-US" dirty="0" err="1"/>
              <a:t>12pt</a:t>
            </a:r>
            <a:r>
              <a:rPr lang="en-US" dirty="0"/>
              <a:t> Intel Clear fourth level</a:t>
            </a:r>
          </a:p>
          <a:p>
            <a:pPr lvl="4"/>
            <a:r>
              <a:rPr lang="en-US" dirty="0" err="1"/>
              <a:t>12pt</a:t>
            </a:r>
            <a:r>
              <a:rPr lang="en-US" dirty="0"/>
              <a:t> Intel Clear fifth level</a:t>
            </a:r>
          </a:p>
        </p:txBody>
      </p:sp>
      <p:sp>
        <p:nvSpPr>
          <p:cNvPr id="3" name="TextBox 2"/>
          <p:cNvSpPr txBox="1"/>
          <p:nvPr/>
        </p:nvSpPr>
        <p:spPr>
          <a:xfrm>
            <a:off x="1009487" y="4975795"/>
            <a:ext cx="184666" cy="246221"/>
          </a:xfrm>
          <a:prstGeom prst="rect">
            <a:avLst/>
          </a:prstGeom>
          <a:noFill/>
        </p:spPr>
        <p:txBody>
          <a:bodyPr wrap="none" rtlCol="0">
            <a:spAutoFit/>
          </a:bodyPr>
          <a:lstStyle/>
          <a:p>
            <a:pPr defTabSz="457200"/>
            <a:endParaRPr lang="en-US" sz="1000" kern="1200" dirty="0">
              <a:solidFill>
                <a:srgbClr val="003C71"/>
              </a:solidFill>
              <a:latin typeface="Intel Clear"/>
              <a:ea typeface=""/>
              <a:cs typeface="Intel Clear"/>
            </a:endParaRPr>
          </a:p>
        </p:txBody>
      </p:sp>
      <p:sp>
        <p:nvSpPr>
          <p:cNvPr id="10" name="Title 6"/>
          <p:cNvSpPr>
            <a:spLocks noGrp="1"/>
          </p:cNvSpPr>
          <p:nvPr>
            <p:ph type="title" hasCustomPrompt="1"/>
          </p:nvPr>
        </p:nvSpPr>
        <p:spPr>
          <a:xfrm>
            <a:off x="455613" y="308848"/>
            <a:ext cx="8229600" cy="868680"/>
          </a:xfrm>
        </p:spPr>
        <p:txBody>
          <a:bodyPr/>
          <a:lstStyle>
            <a:lvl1pPr>
              <a:defRPr b="0" i="0" baseline="0">
                <a:solidFill>
                  <a:schemeClr val="tx2"/>
                </a:solidFill>
                <a:latin typeface="Intel Clear"/>
                <a:cs typeface="Intel Clear"/>
              </a:defRPr>
            </a:lvl1pPr>
          </a:lstStyle>
          <a:p>
            <a:r>
              <a:rPr lang="en-US" dirty="0"/>
              <a:t>28pt Intel Clear Headline</a:t>
            </a:r>
          </a:p>
        </p:txBody>
      </p:sp>
    </p:spTree>
    <p:extLst>
      <p:ext uri="{BB962C8B-B14F-4D97-AF65-F5344CB8AC3E}">
        <p14:creationId xmlns:p14="http://schemas.microsoft.com/office/powerpoint/2010/main" val="1496524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cSld name="3_Title Slide">
    <p:spTree>
      <p:nvGrpSpPr>
        <p:cNvPr id="1" name="Shape 27"/>
        <p:cNvGrpSpPr/>
        <p:nvPr/>
      </p:nvGrpSpPr>
      <p:grpSpPr>
        <a:xfrm>
          <a:off x="0" y="0"/>
          <a:ext cx="0" cy="0"/>
          <a:chOff x="0" y="0"/>
          <a:chExt cx="0" cy="0"/>
        </a:xfrm>
      </p:grpSpPr>
      <p:sp>
        <p:nvSpPr>
          <p:cNvPr id="28" name="Shape 28"/>
          <p:cNvSpPr txBox="1">
            <a:spLocks noGrp="1"/>
          </p:cNvSpPr>
          <p:nvPr>
            <p:ph type="dt" idx="10"/>
          </p:nvPr>
        </p:nvSpPr>
        <p:spPr>
          <a:xfrm>
            <a:off x="6871075" y="4862696"/>
            <a:ext cx="1692037" cy="273842"/>
          </a:xfrm>
          <a:prstGeom prst="rect">
            <a:avLst/>
          </a:prstGeom>
          <a:noFill/>
          <a:ln>
            <a:noFill/>
          </a:ln>
        </p:spPr>
        <p:txBody>
          <a:bodyPr lIns="91425" tIns="91425" rIns="91425" bIns="91425" anchor="ctr" anchorCtr="0"/>
          <a:lstStyle>
            <a:lvl1pPr marL="0" marR="0" lvl="0"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1pPr>
            <a:lvl2pPr marL="45720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914400"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1371600"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1828800"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228600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274320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320040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365760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endParaRPr/>
          </a:p>
        </p:txBody>
      </p:sp>
      <p:sp>
        <p:nvSpPr>
          <p:cNvPr id="29" name="Shape 29"/>
          <p:cNvSpPr txBox="1">
            <a:spLocks noGrp="1"/>
          </p:cNvSpPr>
          <p:nvPr>
            <p:ph type="ftr" idx="11"/>
          </p:nvPr>
        </p:nvSpPr>
        <p:spPr>
          <a:xfrm>
            <a:off x="117475" y="4862696"/>
            <a:ext cx="3347715" cy="273842"/>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1pPr>
            <a:lvl2pPr marL="45720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914400"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1371600"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1828800"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228600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274320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320040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365760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endParaRPr/>
          </a:p>
        </p:txBody>
      </p:sp>
      <p:sp>
        <p:nvSpPr>
          <p:cNvPr id="30" name="Shape 30"/>
          <p:cNvSpPr txBox="1">
            <a:spLocks noGrp="1"/>
          </p:cNvSpPr>
          <p:nvPr>
            <p:ph type="sldNum" idx="12"/>
          </p:nvPr>
        </p:nvSpPr>
        <p:spPr>
          <a:xfrm>
            <a:off x="8563113" y="4862696"/>
            <a:ext cx="465000" cy="273842"/>
          </a:xfrm>
          <a:prstGeom prst="rect">
            <a:avLst/>
          </a:prstGeom>
          <a:noFill/>
          <a:ln>
            <a:noFill/>
          </a:ln>
        </p:spPr>
        <p:txBody>
          <a:bodyPr lIns="91425" tIns="45700" rIns="91425" bIns="45700" anchor="ctr" anchorCtr="0">
            <a:noAutofit/>
          </a:bodyPr>
          <a:lstStyle/>
          <a:p>
            <a:pPr marL="0" marR="0" lvl="0" indent="0" algn="r" rtl="0">
              <a:lnSpc>
                <a:spcPct val="100000"/>
              </a:lnSpc>
              <a:spcBef>
                <a:spcPts val="0"/>
              </a:spcBef>
              <a:spcAft>
                <a:spcPts val="0"/>
              </a:spcAft>
              <a:buClr>
                <a:schemeClr val="accent6"/>
              </a:buClr>
              <a:buSzPct val="25000"/>
              <a:buFont typeface="Arial"/>
              <a:buNone/>
            </a:pPr>
            <a:fld id="{00000000-1234-1234-1234-123412341234}" type="slidenum">
              <a:rPr lang="en-US" sz="800" b="0" i="0" u="none" strike="noStrike" cap="none">
                <a:solidFill>
                  <a:schemeClr val="accent6"/>
                </a:solidFill>
                <a:latin typeface="Arial"/>
                <a:ea typeface="Arial"/>
                <a:cs typeface="Arial"/>
                <a:sym typeface="Arial"/>
              </a:rPr>
              <a:t>‹#›</a:t>
            </a:fld>
            <a:endParaRPr lang="en-US" sz="800" b="0" i="0" u="none" strike="noStrike" cap="none">
              <a:solidFill>
                <a:schemeClr val="accent6"/>
              </a:solidFill>
              <a:latin typeface="Arial"/>
              <a:ea typeface="Arial"/>
              <a:cs typeface="Arial"/>
              <a:sym typeface="Aria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ext and Right Image">
    <p:spTree>
      <p:nvGrpSpPr>
        <p:cNvPr id="1" name=""/>
        <p:cNvGrpSpPr/>
        <p:nvPr/>
      </p:nvGrpSpPr>
      <p:grpSpPr>
        <a:xfrm>
          <a:off x="0" y="0"/>
          <a:ext cx="0" cy="0"/>
          <a:chOff x="0" y="0"/>
          <a:chExt cx="0" cy="0"/>
        </a:xfrm>
      </p:grpSpPr>
      <p:sp>
        <p:nvSpPr>
          <p:cNvPr id="9" name="Picture Placeholder 8"/>
          <p:cNvSpPr>
            <a:spLocks noGrp="1"/>
          </p:cNvSpPr>
          <p:nvPr>
            <p:ph type="pic" sz="quarter" idx="13" hasCustomPrompt="1"/>
          </p:nvPr>
        </p:nvSpPr>
        <p:spPr>
          <a:xfrm>
            <a:off x="4678363" y="1"/>
            <a:ext cx="4465637" cy="4768849"/>
          </a:xfrm>
          <a:solidFill>
            <a:schemeClr val="bg2">
              <a:lumMod val="60000"/>
              <a:lumOff val="40000"/>
            </a:schemeClr>
          </a:solidFill>
        </p:spPr>
        <p:txBody>
          <a:bodyPr/>
          <a:lstStyle>
            <a:lvl1pPr>
              <a:defRPr baseline="0"/>
            </a:lvl1pPr>
          </a:lstStyle>
          <a:p>
            <a:r>
              <a:rPr lang="en-US" dirty="0"/>
              <a:t>Insert photo here. Drag picture to placeholder or click icon to add.</a:t>
            </a:r>
          </a:p>
        </p:txBody>
      </p:sp>
      <p:sp>
        <p:nvSpPr>
          <p:cNvPr id="2" name="Title 1"/>
          <p:cNvSpPr>
            <a:spLocks noGrp="1"/>
          </p:cNvSpPr>
          <p:nvPr>
            <p:ph type="title" hasCustomPrompt="1"/>
          </p:nvPr>
        </p:nvSpPr>
        <p:spPr>
          <a:xfrm>
            <a:off x="455613" y="308848"/>
            <a:ext cx="4006850" cy="868680"/>
          </a:xfrm>
        </p:spPr>
        <p:txBody>
          <a:bodyPr>
            <a:noAutofit/>
          </a:bodyPr>
          <a:lstStyle>
            <a:lvl1pPr>
              <a:defRPr sz="2800" b="0" i="0" baseline="0">
                <a:solidFill>
                  <a:schemeClr val="tx2"/>
                </a:solidFill>
                <a:latin typeface="Intel Clear"/>
                <a:cs typeface="Intel Clear"/>
              </a:defRPr>
            </a:lvl1pPr>
          </a:lstStyle>
          <a:p>
            <a:r>
              <a:rPr lang="en-US" dirty="0"/>
              <a:t>28pt Intel Clear Headline</a:t>
            </a:r>
          </a:p>
        </p:txBody>
      </p:sp>
      <p:sp>
        <p:nvSpPr>
          <p:cNvPr id="6" name="Slide Number Placeholder 5"/>
          <p:cNvSpPr>
            <a:spLocks noGrp="1"/>
          </p:cNvSpPr>
          <p:nvPr>
            <p:ph type="sldNum" sz="quarter" idx="12"/>
          </p:nvPr>
        </p:nvSpPr>
        <p:spPr>
          <a:xfrm>
            <a:off x="6872352" y="4824387"/>
            <a:ext cx="2133600" cy="273844"/>
          </a:xfrm>
        </p:spPr>
        <p:txBody>
          <a:bodyPr/>
          <a:lstStyle/>
          <a:p>
            <a:fld id="{EE2556C5-CE8C-6547-B838-EA80C61A4AF7}" type="slidenum">
              <a:rPr lang="en-US" smtClean="0">
                <a:solidFill>
                  <a:prstClr val="white"/>
                </a:solidFill>
              </a:rPr>
              <a:pPr/>
              <a:t>‹#›</a:t>
            </a:fld>
            <a:endParaRPr lang="en-US" dirty="0">
              <a:solidFill>
                <a:prstClr val="white"/>
              </a:solidFill>
            </a:endParaRPr>
          </a:p>
        </p:txBody>
      </p:sp>
      <p:sp>
        <p:nvSpPr>
          <p:cNvPr id="17" name="Content Placeholder 2"/>
          <p:cNvSpPr>
            <a:spLocks noGrp="1"/>
          </p:cNvSpPr>
          <p:nvPr>
            <p:ph sz="half" idx="1" hasCustomPrompt="1"/>
          </p:nvPr>
        </p:nvSpPr>
        <p:spPr>
          <a:xfrm>
            <a:off x="455614" y="1325244"/>
            <a:ext cx="4006850" cy="3425825"/>
          </a:xfrm>
        </p:spPr>
        <p:txBody>
          <a:bodyPr vert="horz" lIns="0" tIns="0" rIns="0" bIns="0" rtlCol="0">
            <a:noAutofit/>
          </a:bodyPr>
          <a:lstStyle>
            <a:lvl1pPr>
              <a:defRPr lang="en-US" dirty="0" smtClean="0"/>
            </a:lvl1pPr>
            <a:lvl2pPr>
              <a:defRPr lang="en-US" dirty="0" smtClean="0">
                <a:solidFill>
                  <a:schemeClr val="tx2"/>
                </a:solidFill>
              </a:defRPr>
            </a:lvl2pPr>
            <a:lvl3pPr>
              <a:defRPr lang="en-US" sz="1400" dirty="0" smtClean="0">
                <a:solidFill>
                  <a:schemeClr val="tx2"/>
                </a:solidFill>
              </a:defRPr>
            </a:lvl3pPr>
            <a:lvl4pPr>
              <a:defRPr lang="en-US" sz="1200" dirty="0" smtClean="0">
                <a:solidFill>
                  <a:schemeClr val="tx2"/>
                </a:solidFill>
              </a:defRPr>
            </a:lvl4pPr>
            <a:lvl5pPr>
              <a:defRPr lang="en-US" sz="1200" dirty="0">
                <a:solidFill>
                  <a:schemeClr val="tx2"/>
                </a:solidFill>
              </a:defRPr>
            </a:lvl5pPr>
          </a:lstStyle>
          <a:p>
            <a:pPr marR="0" lvl="0" fontAlgn="auto">
              <a:lnSpc>
                <a:spcPct val="100000"/>
              </a:lnSpc>
              <a:buClrTx/>
              <a:buSzTx/>
              <a:tabLst/>
            </a:pPr>
            <a:r>
              <a:rPr lang="en-US" dirty="0"/>
              <a:t>18pt Intel Clear body text</a:t>
            </a:r>
          </a:p>
          <a:p>
            <a:pPr marR="0" lvl="1" fontAlgn="auto">
              <a:lnSpc>
                <a:spcPct val="100000"/>
              </a:lnSpc>
              <a:spcAft>
                <a:spcPts val="0"/>
              </a:spcAft>
              <a:buClrTx/>
              <a:buSzTx/>
              <a:tabLst/>
            </a:pPr>
            <a:r>
              <a:rPr lang="en-US" dirty="0"/>
              <a:t>16pt Intel Clear bullet one</a:t>
            </a:r>
          </a:p>
          <a:p>
            <a:pPr lvl="2"/>
            <a:r>
              <a:rPr lang="en-US" dirty="0" err="1"/>
              <a:t>14pt</a:t>
            </a:r>
            <a:r>
              <a:rPr lang="en-US" dirty="0"/>
              <a:t> Intel Clear third level</a:t>
            </a:r>
          </a:p>
          <a:p>
            <a:pPr lvl="3"/>
            <a:r>
              <a:rPr lang="en-US" dirty="0" err="1"/>
              <a:t>12pt</a:t>
            </a:r>
            <a:r>
              <a:rPr lang="en-US" dirty="0"/>
              <a:t> Intel Clear fourth level</a:t>
            </a:r>
          </a:p>
          <a:p>
            <a:pPr lvl="4"/>
            <a:r>
              <a:rPr lang="en-US" dirty="0" err="1"/>
              <a:t>12pt</a:t>
            </a:r>
            <a:r>
              <a:rPr lang="en-US" dirty="0"/>
              <a:t> Intel Clear fifth level</a:t>
            </a:r>
          </a:p>
        </p:txBody>
      </p:sp>
    </p:spTree>
    <p:extLst>
      <p:ext uri="{BB962C8B-B14F-4D97-AF65-F5344CB8AC3E}">
        <p14:creationId xmlns:p14="http://schemas.microsoft.com/office/powerpoint/2010/main" val="1565176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White Section Brea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613" y="2108062"/>
            <a:ext cx="7772400" cy="1021556"/>
          </a:xfrm>
        </p:spPr>
        <p:txBody>
          <a:bodyPr anchor="b" anchorCtr="0">
            <a:noAutofit/>
          </a:bodyPr>
          <a:lstStyle>
            <a:lvl1pPr algn="l">
              <a:lnSpc>
                <a:spcPct val="80000"/>
              </a:lnSpc>
              <a:defRPr sz="5400" b="0" cap="none" spc="0" baseline="0">
                <a:solidFill>
                  <a:schemeClr val="tx2">
                    <a:alpha val="90000"/>
                  </a:schemeClr>
                </a:solidFill>
                <a:latin typeface="Intel Clear Pro" panose="020B0804020202060201" pitchFamily="34" charset="0"/>
                <a:cs typeface="Intel Clear Pro" panose="020B0804020202060201" pitchFamily="34" charset="0"/>
              </a:defRPr>
            </a:lvl1pPr>
          </a:lstStyle>
          <a:p>
            <a:r>
              <a:rPr lang="en-US" dirty="0"/>
              <a:t>54pt Intel Clear Pro</a:t>
            </a:r>
            <a:br>
              <a:rPr lang="en-US" dirty="0"/>
            </a:br>
            <a:r>
              <a:rPr lang="en-US" dirty="0"/>
              <a:t>white section break</a:t>
            </a:r>
          </a:p>
        </p:txBody>
      </p:sp>
      <p:sp>
        <p:nvSpPr>
          <p:cNvPr id="3" name="Text Placeholder 2"/>
          <p:cNvSpPr>
            <a:spLocks noGrp="1"/>
          </p:cNvSpPr>
          <p:nvPr>
            <p:ph type="body" idx="1" hasCustomPrompt="1"/>
          </p:nvPr>
        </p:nvSpPr>
        <p:spPr>
          <a:xfrm>
            <a:off x="455613" y="3241150"/>
            <a:ext cx="7772400" cy="1125140"/>
          </a:xfrm>
        </p:spPr>
        <p:txBody>
          <a:bodyPr anchor="t" anchorCtr="0">
            <a:noAutofit/>
          </a:bodyPr>
          <a:lstStyle>
            <a:lvl1pPr marL="0" indent="0">
              <a:buNone/>
              <a:defRPr sz="1600" b="0" baseline="0">
                <a:solidFill>
                  <a:schemeClr val="accent2"/>
                </a:solidFill>
                <a:latin typeface="+mn-lt"/>
                <a:cs typeface="Intel Clear" panose="020B0604020203020204"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r>
              <a:rPr lang="en-US" dirty="0"/>
              <a:t>16pt Intel Clear Subhead</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EE2556C5-CE8C-6547-B838-EA80C61A4AF7}" type="slidenum">
              <a:rPr lang="en-US" smtClean="0">
                <a:solidFill>
                  <a:prstClr val="white"/>
                </a:solidFill>
              </a:rPr>
              <a:pPr/>
              <a:t>‹#›</a:t>
            </a:fld>
            <a:endParaRPr lang="en-US" dirty="0">
              <a:solidFill>
                <a:prstClr val="white"/>
              </a:solidFill>
            </a:endParaRPr>
          </a:p>
        </p:txBody>
      </p:sp>
    </p:spTree>
    <p:extLst>
      <p:ext uri="{BB962C8B-B14F-4D97-AF65-F5344CB8AC3E}">
        <p14:creationId xmlns:p14="http://schemas.microsoft.com/office/powerpoint/2010/main" val="1790144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type="secHead" preserve="1">
  <p:cSld name="Blue Section Break">
    <p:bg>
      <p:bgPr>
        <a:gradFill flip="none" rotWithShape="1">
          <a:gsLst>
            <a:gs pos="32000">
              <a:schemeClr val="tx2"/>
            </a:gs>
            <a:gs pos="95000">
              <a:srgbClr val="009FDF"/>
            </a:gs>
            <a:gs pos="78000">
              <a:srgbClr val="0071C5"/>
            </a:gs>
          </a:gsLst>
          <a:lin ang="19860000" scaled="0"/>
          <a:tileRect/>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613" y="2108062"/>
            <a:ext cx="7772400" cy="1021556"/>
          </a:xfrm>
        </p:spPr>
        <p:txBody>
          <a:bodyPr anchor="b" anchorCtr="0">
            <a:noAutofit/>
          </a:bodyPr>
          <a:lstStyle>
            <a:lvl1pPr algn="l">
              <a:lnSpc>
                <a:spcPct val="80000"/>
              </a:lnSpc>
              <a:defRPr sz="5400" b="0" cap="none" spc="0" baseline="0">
                <a:solidFill>
                  <a:schemeClr val="bg1">
                    <a:alpha val="90000"/>
                  </a:schemeClr>
                </a:solidFill>
                <a:latin typeface="Intel Clear Pro" panose="020B0804020202060201" pitchFamily="34" charset="0"/>
                <a:cs typeface="Intel Clear Pro" panose="020B0804020202060201" pitchFamily="34" charset="0"/>
              </a:defRPr>
            </a:lvl1pPr>
          </a:lstStyle>
          <a:p>
            <a:r>
              <a:rPr lang="en-US" dirty="0"/>
              <a:t>54pt Intel Clear Pro</a:t>
            </a:r>
            <a:br>
              <a:rPr lang="en-US" dirty="0"/>
            </a:br>
            <a:r>
              <a:rPr lang="en-US" dirty="0"/>
              <a:t>blue section break</a:t>
            </a:r>
          </a:p>
        </p:txBody>
      </p:sp>
      <p:sp>
        <p:nvSpPr>
          <p:cNvPr id="3" name="Text Placeholder 2"/>
          <p:cNvSpPr>
            <a:spLocks noGrp="1"/>
          </p:cNvSpPr>
          <p:nvPr>
            <p:ph type="body" idx="1" hasCustomPrompt="1"/>
          </p:nvPr>
        </p:nvSpPr>
        <p:spPr>
          <a:xfrm>
            <a:off x="455613" y="3241150"/>
            <a:ext cx="7772400" cy="1125140"/>
          </a:xfrm>
        </p:spPr>
        <p:txBody>
          <a:bodyPr anchor="t" anchorCtr="0">
            <a:noAutofit/>
          </a:bodyPr>
          <a:lstStyle>
            <a:lvl1pPr marL="0" indent="0">
              <a:buNone/>
              <a:defRPr sz="1600" b="0" i="0" baseline="0">
                <a:solidFill>
                  <a:srgbClr val="F3D54E"/>
                </a:solidFill>
                <a:latin typeface="Intel Clear"/>
                <a:cs typeface="Intel Clear"/>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r>
              <a:rPr lang="en-US" dirty="0"/>
              <a:t>16pt Intel Clear Subhead</a:t>
            </a:r>
          </a:p>
        </p:txBody>
      </p:sp>
    </p:spTree>
    <p:extLst>
      <p:ext uri="{BB962C8B-B14F-4D97-AF65-F5344CB8AC3E}">
        <p14:creationId xmlns:p14="http://schemas.microsoft.com/office/powerpoint/2010/main" val="20307563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Hero Tex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55613" y="2234882"/>
            <a:ext cx="7772400" cy="1125140"/>
          </a:xfrm>
        </p:spPr>
        <p:txBody>
          <a:bodyPr anchor="t" anchorCtr="0">
            <a:noAutofit/>
          </a:bodyPr>
          <a:lstStyle>
            <a:lvl1pPr marL="0" indent="0">
              <a:buNone/>
              <a:defRPr sz="4000" b="0" baseline="0">
                <a:solidFill>
                  <a:schemeClr val="accent2"/>
                </a:solidFill>
                <a:latin typeface="Intel Clear"/>
                <a:ea typeface="Intel Clear"/>
                <a:cs typeface="Intel Clear"/>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r>
              <a:rPr lang="en-US" dirty="0"/>
              <a:t>40pt Intel Clear Light Body.</a:t>
            </a:r>
            <a:br>
              <a:rPr lang="en-US" dirty="0"/>
            </a:br>
            <a:r>
              <a:rPr lang="en-US" dirty="0"/>
              <a:t>For content that is not a section, but has a big idea in text only.</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EE2556C5-CE8C-6547-B838-EA80C61A4AF7}" type="slidenum">
              <a:rPr lang="en-US" smtClean="0">
                <a:solidFill>
                  <a:prstClr val="white"/>
                </a:solidFill>
              </a:rPr>
              <a:pPr/>
              <a:t>‹#›</a:t>
            </a:fld>
            <a:endParaRPr lang="en-US" dirty="0">
              <a:solidFill>
                <a:prstClr val="white"/>
              </a:solidFill>
            </a:endParaRPr>
          </a:p>
        </p:txBody>
      </p:sp>
      <p:sp>
        <p:nvSpPr>
          <p:cNvPr id="7" name="Title 1"/>
          <p:cNvSpPr>
            <a:spLocks noGrp="1"/>
          </p:cNvSpPr>
          <p:nvPr>
            <p:ph type="title" hasCustomPrompt="1"/>
          </p:nvPr>
        </p:nvSpPr>
        <p:spPr>
          <a:xfrm>
            <a:off x="455613" y="1101794"/>
            <a:ext cx="7772400" cy="1021556"/>
          </a:xfrm>
        </p:spPr>
        <p:txBody>
          <a:bodyPr anchor="b" anchorCtr="0">
            <a:noAutofit/>
          </a:bodyPr>
          <a:lstStyle>
            <a:lvl1pPr algn="l">
              <a:lnSpc>
                <a:spcPct val="80000"/>
              </a:lnSpc>
              <a:defRPr sz="4000" b="0" cap="none" spc="0" baseline="0">
                <a:solidFill>
                  <a:schemeClr val="tx2"/>
                </a:solidFill>
                <a:latin typeface="Intel Clear" panose="020B0604020203020204" pitchFamily="34" charset="0"/>
                <a:ea typeface="Intel Clear" panose="020B0604020203020204" pitchFamily="34" charset="0"/>
                <a:cs typeface="Intel Clear" panose="020B0604020203020204" pitchFamily="34" charset="0"/>
              </a:defRPr>
            </a:lvl1pPr>
          </a:lstStyle>
          <a:p>
            <a:r>
              <a:rPr lang="en-US" dirty="0"/>
              <a:t>40pt Intel Clear Heading</a:t>
            </a:r>
          </a:p>
        </p:txBody>
      </p:sp>
    </p:spTree>
    <p:extLst>
      <p:ext uri="{BB962C8B-B14F-4D97-AF65-F5344CB8AC3E}">
        <p14:creationId xmlns:p14="http://schemas.microsoft.com/office/powerpoint/2010/main" val="1771962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p:cSld name="Blue Section Break Image">
    <p:bg>
      <p:bgPr>
        <a:gradFill>
          <a:gsLst>
            <a:gs pos="32000">
              <a:schemeClr val="tx2"/>
            </a:gs>
            <a:gs pos="95000">
              <a:srgbClr val="009FDF"/>
            </a:gs>
            <a:gs pos="78000">
              <a:srgbClr val="0071C5"/>
            </a:gs>
          </a:gsLst>
          <a:lin ang="1986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613" y="2260088"/>
            <a:ext cx="7772400" cy="1021556"/>
          </a:xfrm>
        </p:spPr>
        <p:txBody>
          <a:bodyPr anchor="b" anchorCtr="0">
            <a:noAutofit/>
          </a:bodyPr>
          <a:lstStyle>
            <a:lvl1pPr algn="l">
              <a:lnSpc>
                <a:spcPct val="80000"/>
              </a:lnSpc>
              <a:defRPr sz="5400" b="0" cap="none" spc="0" baseline="0">
                <a:solidFill>
                  <a:schemeClr val="bg1">
                    <a:alpha val="90000"/>
                  </a:schemeClr>
                </a:solidFill>
                <a:latin typeface="Intel Clear Pro" panose="020B0804020202060201" pitchFamily="34" charset="0"/>
                <a:cs typeface="Intel Clear Pro" panose="020B0804020202060201" pitchFamily="34" charset="0"/>
              </a:defRPr>
            </a:lvl1pPr>
          </a:lstStyle>
          <a:p>
            <a:r>
              <a:rPr lang="en-US" dirty="0"/>
              <a:t>54pt Intel Clear Pro blue section</a:t>
            </a:r>
          </a:p>
        </p:txBody>
      </p:sp>
      <p:sp>
        <p:nvSpPr>
          <p:cNvPr id="3" name="Text Placeholder 2"/>
          <p:cNvSpPr>
            <a:spLocks noGrp="1"/>
          </p:cNvSpPr>
          <p:nvPr>
            <p:ph type="body" idx="1" hasCustomPrompt="1"/>
          </p:nvPr>
        </p:nvSpPr>
        <p:spPr>
          <a:xfrm>
            <a:off x="455613" y="3348787"/>
            <a:ext cx="7772400" cy="1125140"/>
          </a:xfrm>
        </p:spPr>
        <p:txBody>
          <a:bodyPr anchor="t" anchorCtr="0">
            <a:noAutofit/>
          </a:bodyPr>
          <a:lstStyle>
            <a:lvl1pPr marL="0" indent="0">
              <a:buNone/>
              <a:defRPr sz="1600" b="0" baseline="0">
                <a:solidFill>
                  <a:schemeClr val="accent3"/>
                </a:solidFill>
                <a:latin typeface="+mn-lt"/>
                <a:cs typeface="Intel Clear" panose="020B0604020203020204"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r>
              <a:rPr lang="en-US" dirty="0"/>
              <a:t>16pt Intel Clear Subhead</a:t>
            </a:r>
          </a:p>
        </p:txBody>
      </p:sp>
      <p:sp>
        <p:nvSpPr>
          <p:cNvPr id="5" name="Picture Placeholder 4"/>
          <p:cNvSpPr>
            <a:spLocks noGrp="1"/>
          </p:cNvSpPr>
          <p:nvPr>
            <p:ph type="pic" sz="quarter" idx="13" hasCustomPrompt="1"/>
          </p:nvPr>
        </p:nvSpPr>
        <p:spPr>
          <a:xfrm>
            <a:off x="0" y="1"/>
            <a:ext cx="9144000" cy="2574131"/>
          </a:xfrm>
          <a:solidFill>
            <a:schemeClr val="bg2">
              <a:lumMod val="60000"/>
              <a:lumOff val="40000"/>
            </a:schemeClr>
          </a:solidFill>
        </p:spPr>
        <p:txBody>
          <a:bodyPr/>
          <a:lstStyle>
            <a:lvl1pPr>
              <a:defRPr baseline="0">
                <a:solidFill>
                  <a:srgbClr val="0071C5"/>
                </a:solidFill>
              </a:defRPr>
            </a:lvl1pPr>
          </a:lstStyle>
          <a:p>
            <a:r>
              <a:rPr lang="en-US" dirty="0"/>
              <a:t>Insert photo here. Drag picture to placeholder or click icon to add.</a:t>
            </a:r>
          </a:p>
        </p:txBody>
      </p:sp>
    </p:spTree>
    <p:extLst>
      <p:ext uri="{BB962C8B-B14F-4D97-AF65-F5344CB8AC3E}">
        <p14:creationId xmlns:p14="http://schemas.microsoft.com/office/powerpoint/2010/main" val="6402414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EE2556C5-CE8C-6547-B838-EA80C61A4AF7}" type="slidenum">
              <a:rPr lang="en-US" smtClean="0">
                <a:solidFill>
                  <a:prstClr val="white"/>
                </a:solidFill>
              </a:rPr>
              <a:pPr/>
              <a:t>‹#›</a:t>
            </a:fld>
            <a:endParaRPr lang="en-US" dirty="0">
              <a:solidFill>
                <a:prstClr val="white"/>
              </a:solidFill>
            </a:endParaRPr>
          </a:p>
        </p:txBody>
      </p:sp>
      <p:sp>
        <p:nvSpPr>
          <p:cNvPr id="6" name="Title 6"/>
          <p:cNvSpPr>
            <a:spLocks noGrp="1"/>
          </p:cNvSpPr>
          <p:nvPr>
            <p:ph type="title" hasCustomPrompt="1"/>
          </p:nvPr>
        </p:nvSpPr>
        <p:spPr>
          <a:xfrm>
            <a:off x="455613" y="308848"/>
            <a:ext cx="8229600" cy="868680"/>
          </a:xfrm>
        </p:spPr>
        <p:txBody>
          <a:bodyPr/>
          <a:lstStyle>
            <a:lvl1pPr>
              <a:defRPr b="0" i="0" baseline="0">
                <a:solidFill>
                  <a:schemeClr val="tx2"/>
                </a:solidFill>
                <a:latin typeface="Intel Clear"/>
                <a:cs typeface="Intel Clear"/>
              </a:defRPr>
            </a:lvl1pPr>
          </a:lstStyle>
          <a:p>
            <a:r>
              <a:rPr lang="en-US" dirty="0"/>
              <a:t>28pt Intel Clear Headline</a:t>
            </a:r>
          </a:p>
        </p:txBody>
      </p:sp>
    </p:spTree>
    <p:extLst>
      <p:ext uri="{BB962C8B-B14F-4D97-AF65-F5344CB8AC3E}">
        <p14:creationId xmlns:p14="http://schemas.microsoft.com/office/powerpoint/2010/main" val="1074992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EE2556C5-CE8C-6547-B838-EA80C61A4AF7}" type="slidenum">
              <a:rPr lang="en-US" smtClean="0">
                <a:solidFill>
                  <a:prstClr val="white"/>
                </a:solidFill>
              </a:rPr>
              <a:pPr/>
              <a:t>‹#›</a:t>
            </a:fld>
            <a:endParaRPr lang="en-US" dirty="0">
              <a:solidFill>
                <a:prstClr val="white"/>
              </a:solidFill>
            </a:endParaRPr>
          </a:p>
        </p:txBody>
      </p:sp>
    </p:spTree>
    <p:extLst>
      <p:ext uri="{BB962C8B-B14F-4D97-AF65-F5344CB8AC3E}">
        <p14:creationId xmlns:p14="http://schemas.microsoft.com/office/powerpoint/2010/main" val="1165887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type="blank" preserve="1">
  <p:cSld name="Back Cover Radial Gradient">
    <p:bg>
      <p:bgPr>
        <a:gradFill flip="none" rotWithShape="1">
          <a:gsLst>
            <a:gs pos="32000">
              <a:schemeClr val="tx2"/>
            </a:gs>
            <a:gs pos="95000">
              <a:srgbClr val="009FDF"/>
            </a:gs>
            <a:gs pos="78000">
              <a:srgbClr val="0071C5"/>
            </a:gs>
          </a:gsLst>
          <a:lin ang="19860000" scaled="0"/>
          <a:tileRect/>
        </a:gradFill>
        <a:effectLst/>
      </p:bgPr>
    </p:bg>
    <p:spTree>
      <p:nvGrpSpPr>
        <p:cNvPr id="1" name=""/>
        <p:cNvGrpSpPr/>
        <p:nvPr/>
      </p:nvGrpSpPr>
      <p:grpSpPr>
        <a:xfrm>
          <a:off x="0" y="0"/>
          <a:ext cx="0" cy="0"/>
          <a:chOff x="0" y="0"/>
          <a:chExt cx="0" cy="0"/>
        </a:xfrm>
      </p:grpSpPr>
      <p:pic>
        <p:nvPicPr>
          <p:cNvPr id="4" name="Picture 2" descr="\\.psf\Home\Desktop\Intel.png"/>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3477432" y="1875130"/>
            <a:ext cx="2108795" cy="1389888"/>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212702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type="blank" preserve="1">
  <p:cSld name="1_Back Cover Radial Gradient">
    <p:bg>
      <p:bgPr>
        <a:gradFill flip="none" rotWithShape="1">
          <a:gsLst>
            <a:gs pos="32000">
              <a:schemeClr val="tx2"/>
            </a:gs>
            <a:gs pos="95000">
              <a:srgbClr val="009FDF"/>
            </a:gs>
            <a:gs pos="78000">
              <a:srgbClr val="0071C5"/>
            </a:gs>
          </a:gsLst>
          <a:lin ang="19860000" scaled="0"/>
          <a:tileRect/>
        </a:gradFill>
        <a:effectLst/>
      </p:bgPr>
    </p:bg>
    <p:spTree>
      <p:nvGrpSpPr>
        <p:cNvPr id="1" name=""/>
        <p:cNvGrpSpPr/>
        <p:nvPr/>
      </p:nvGrpSpPr>
      <p:grpSpPr>
        <a:xfrm>
          <a:off x="0" y="0"/>
          <a:ext cx="0" cy="0"/>
          <a:chOff x="0" y="0"/>
          <a:chExt cx="0" cy="0"/>
        </a:xfrm>
      </p:grpSpPr>
      <p:pic>
        <p:nvPicPr>
          <p:cNvPr id="2" name="Picture 1" descr="int_experience_i_hrz_wht_rgb_3000.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189113" y="1875972"/>
            <a:ext cx="3637309" cy="1510695"/>
          </a:xfrm>
          <a:prstGeom prst="rect">
            <a:avLst/>
          </a:prstGeom>
        </p:spPr>
      </p:pic>
    </p:spTree>
    <p:extLst>
      <p:ext uri="{BB962C8B-B14F-4D97-AF65-F5344CB8AC3E}">
        <p14:creationId xmlns:p14="http://schemas.microsoft.com/office/powerpoint/2010/main" val="1839041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457200" y="4767263"/>
            <a:ext cx="2133600" cy="273844"/>
          </a:xfrm>
          <a:prstGeom prst="rect">
            <a:avLst/>
          </a:prstGeom>
        </p:spPr>
        <p:txBody>
          <a:bodyPr/>
          <a:lstStyle/>
          <a:p>
            <a:pPr defTabSz="457200"/>
            <a:endParaRPr lang="en-US" sz="1800" kern="1200" dirty="0">
              <a:solidFill>
                <a:prstClr val="black"/>
              </a:solidFill>
              <a:latin typeface="Intel Clear"/>
              <a:ea typeface=""/>
              <a:cs typeface=""/>
            </a:endParaRPr>
          </a:p>
        </p:txBody>
      </p:sp>
      <p:sp>
        <p:nvSpPr>
          <p:cNvPr id="6" name="Slide Number Placeholder 5"/>
          <p:cNvSpPr>
            <a:spLocks noGrp="1"/>
          </p:cNvSpPr>
          <p:nvPr>
            <p:ph type="sldNum" sz="quarter" idx="12"/>
          </p:nvPr>
        </p:nvSpPr>
        <p:spPr>
          <a:xfrm>
            <a:off x="7917222" y="4824386"/>
            <a:ext cx="1088730" cy="319113"/>
          </a:xfrm>
          <a:prstGeom prst="rect">
            <a:avLst/>
          </a:prstGeom>
        </p:spPr>
        <p:txBody>
          <a:bodyPr/>
          <a:lstStyle/>
          <a:p>
            <a:fld id="{EE2556C5-CE8C-6547-B838-EA80C61A4AF7}" type="slidenum">
              <a:rPr lang="en-US" smtClean="0">
                <a:solidFill>
                  <a:prstClr val="white"/>
                </a:solidFill>
              </a:rPr>
              <a:pPr/>
              <a:t>‹#›</a:t>
            </a:fld>
            <a:endParaRPr lang="en-US" dirty="0">
              <a:solidFill>
                <a:prstClr val="white"/>
              </a:solidFill>
            </a:endParaRPr>
          </a:p>
        </p:txBody>
      </p:sp>
      <p:sp>
        <p:nvSpPr>
          <p:cNvPr id="7" name="Title 6"/>
          <p:cNvSpPr>
            <a:spLocks noGrp="1"/>
          </p:cNvSpPr>
          <p:nvPr>
            <p:ph type="title" hasCustomPrompt="1"/>
          </p:nvPr>
        </p:nvSpPr>
        <p:spPr/>
        <p:txBody>
          <a:bodyPr/>
          <a:lstStyle>
            <a:lvl1pPr>
              <a:defRPr/>
            </a:lvl1pPr>
          </a:lstStyle>
          <a:p>
            <a:r>
              <a:rPr lang="en-US" dirty="0" err="1"/>
              <a:t>28pt</a:t>
            </a:r>
            <a:r>
              <a:rPr lang="en-US" dirty="0"/>
              <a:t> Intel Clear Light Headline</a:t>
            </a:r>
          </a:p>
        </p:txBody>
      </p:sp>
      <p:sp>
        <p:nvSpPr>
          <p:cNvPr id="8" name="Content Placeholder 7"/>
          <p:cNvSpPr>
            <a:spLocks noGrp="1"/>
          </p:cNvSpPr>
          <p:nvPr>
            <p:ph sz="quarter" idx="13" hasCustomPrompt="1"/>
          </p:nvPr>
        </p:nvSpPr>
        <p:spPr>
          <a:xfrm>
            <a:off x="455613" y="1203325"/>
            <a:ext cx="8228012" cy="3425825"/>
          </a:xfrm>
        </p:spPr>
        <p:txBody>
          <a:bodyPr/>
          <a:lstStyle/>
          <a:p>
            <a:pPr lvl="0"/>
            <a:r>
              <a:rPr lang="en-US" dirty="0"/>
              <a:t>18pt Intel Clear body text</a:t>
            </a:r>
          </a:p>
          <a:p>
            <a:pPr lvl="1"/>
            <a:r>
              <a:rPr lang="en-US" dirty="0"/>
              <a:t>16pt Intel Clear bullet one</a:t>
            </a:r>
          </a:p>
          <a:p>
            <a:pPr lvl="2"/>
            <a:r>
              <a:rPr lang="en-US" dirty="0"/>
              <a:t>16pt Intel Clear sub-bullet</a:t>
            </a:r>
          </a:p>
          <a:p>
            <a:pPr lvl="3"/>
            <a:r>
              <a:rPr lang="en-US" dirty="0" err="1"/>
              <a:t>14pt</a:t>
            </a:r>
            <a:r>
              <a:rPr lang="en-US" dirty="0"/>
              <a:t> Intel Clear fourth level</a:t>
            </a:r>
          </a:p>
          <a:p>
            <a:pPr lvl="4"/>
            <a:r>
              <a:rPr lang="en-US" dirty="0" err="1"/>
              <a:t>14pt</a:t>
            </a:r>
            <a:r>
              <a:rPr lang="en-US" dirty="0"/>
              <a:t> Intel Clear fifth level</a:t>
            </a:r>
          </a:p>
        </p:txBody>
      </p:sp>
      <p:sp>
        <p:nvSpPr>
          <p:cNvPr id="9" name="Footer Placeholder 4"/>
          <p:cNvSpPr>
            <a:spLocks noGrp="1"/>
          </p:cNvSpPr>
          <p:nvPr>
            <p:ph type="ftr" sz="quarter" idx="3"/>
          </p:nvPr>
        </p:nvSpPr>
        <p:spPr>
          <a:xfrm>
            <a:off x="6053380" y="4838143"/>
            <a:ext cx="2895600" cy="273844"/>
          </a:xfrm>
          <a:prstGeom prst="rect">
            <a:avLst/>
          </a:prstGeom>
        </p:spPr>
        <p:txBody>
          <a:bodyPr vert="horz" lIns="91440" tIns="45720" rIns="91440" bIns="45720" rtlCol="0" anchor="ctr"/>
          <a:lstStyle>
            <a:lvl1pPr algn="ctr">
              <a:defRPr sz="800">
                <a:solidFill>
                  <a:schemeClr val="bg1"/>
                </a:solidFill>
                <a:latin typeface="+mn-lt"/>
              </a:defRPr>
            </a:lvl1pPr>
          </a:lstStyle>
          <a:p>
            <a:pPr defTabSz="457200"/>
            <a:endParaRPr lang="en-US" kern="1200" dirty="0">
              <a:solidFill>
                <a:prstClr val="white"/>
              </a:solidFill>
              <a:ea typeface=""/>
              <a:cs typeface=""/>
            </a:endParaRPr>
          </a:p>
        </p:txBody>
      </p:sp>
    </p:spTree>
    <p:extLst>
      <p:ext uri="{BB962C8B-B14F-4D97-AF65-F5344CB8AC3E}">
        <p14:creationId xmlns:p14="http://schemas.microsoft.com/office/powerpoint/2010/main" val="18271798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7_Title Slide">
    <p:bg>
      <p:bgPr>
        <a:solidFill>
          <a:schemeClr val="lt1"/>
        </a:solidFill>
        <a:effectLst/>
      </p:bgPr>
    </p:bg>
    <p:spTree>
      <p:nvGrpSpPr>
        <p:cNvPr id="1" name="Shape 31"/>
        <p:cNvGrpSpPr/>
        <p:nvPr/>
      </p:nvGrpSpPr>
      <p:grpSpPr>
        <a:xfrm>
          <a:off x="0" y="0"/>
          <a:ext cx="0" cy="0"/>
          <a:chOff x="0" y="0"/>
          <a:chExt cx="0" cy="0"/>
        </a:xfrm>
      </p:grpSpPr>
      <p:sp>
        <p:nvSpPr>
          <p:cNvPr id="32" name="Shape 32"/>
          <p:cNvSpPr txBox="1">
            <a:spLocks noGrp="1"/>
          </p:cNvSpPr>
          <p:nvPr>
            <p:ph type="dt" idx="10"/>
          </p:nvPr>
        </p:nvSpPr>
        <p:spPr>
          <a:xfrm>
            <a:off x="6871075" y="4862696"/>
            <a:ext cx="1692037" cy="273842"/>
          </a:xfrm>
          <a:prstGeom prst="rect">
            <a:avLst/>
          </a:prstGeom>
          <a:noFill/>
          <a:ln>
            <a:noFill/>
          </a:ln>
        </p:spPr>
        <p:txBody>
          <a:bodyPr lIns="91425" tIns="91425" rIns="91425" bIns="91425" anchor="ctr" anchorCtr="0"/>
          <a:lstStyle>
            <a:lvl1pPr marL="0" marR="0" lvl="0"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1pPr>
            <a:lvl2pPr marL="45720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914400"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1371600"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1828800"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228600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274320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320040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365760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endParaRPr/>
          </a:p>
        </p:txBody>
      </p:sp>
      <p:sp>
        <p:nvSpPr>
          <p:cNvPr id="33" name="Shape 33"/>
          <p:cNvSpPr txBox="1">
            <a:spLocks noGrp="1"/>
          </p:cNvSpPr>
          <p:nvPr>
            <p:ph type="ftr" idx="11"/>
          </p:nvPr>
        </p:nvSpPr>
        <p:spPr>
          <a:xfrm>
            <a:off x="117475" y="4862696"/>
            <a:ext cx="3347715" cy="273842"/>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1pPr>
            <a:lvl2pPr marL="45720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914400"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1371600"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1828800"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228600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274320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320040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365760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endParaRPr/>
          </a:p>
        </p:txBody>
      </p:sp>
      <p:sp>
        <p:nvSpPr>
          <p:cNvPr id="34" name="Shape 34"/>
          <p:cNvSpPr txBox="1">
            <a:spLocks noGrp="1"/>
          </p:cNvSpPr>
          <p:nvPr>
            <p:ph type="sldNum" idx="12"/>
          </p:nvPr>
        </p:nvSpPr>
        <p:spPr>
          <a:xfrm>
            <a:off x="8563113" y="4862696"/>
            <a:ext cx="465000" cy="273842"/>
          </a:xfrm>
          <a:prstGeom prst="rect">
            <a:avLst/>
          </a:prstGeom>
          <a:noFill/>
          <a:ln>
            <a:noFill/>
          </a:ln>
        </p:spPr>
        <p:txBody>
          <a:bodyPr lIns="91425" tIns="45700" rIns="91425" bIns="45700" anchor="ctr" anchorCtr="0">
            <a:noAutofit/>
          </a:bodyPr>
          <a:lstStyle/>
          <a:p>
            <a:pPr marL="0" marR="0" lvl="0" indent="0" algn="r" rtl="0">
              <a:lnSpc>
                <a:spcPct val="100000"/>
              </a:lnSpc>
              <a:spcBef>
                <a:spcPts val="0"/>
              </a:spcBef>
              <a:spcAft>
                <a:spcPts val="0"/>
              </a:spcAft>
              <a:buClr>
                <a:schemeClr val="accent6"/>
              </a:buClr>
              <a:buSzPct val="25000"/>
              <a:buFont typeface="Arial"/>
              <a:buNone/>
            </a:pPr>
            <a:fld id="{00000000-1234-1234-1234-123412341234}" type="slidenum">
              <a:rPr lang="en-US" sz="800" b="0" i="0" u="none" strike="noStrike" cap="none">
                <a:solidFill>
                  <a:schemeClr val="accent6"/>
                </a:solidFill>
                <a:latin typeface="Arial"/>
                <a:ea typeface="Arial"/>
                <a:cs typeface="Arial"/>
                <a:sym typeface="Arial"/>
              </a:rPr>
              <a:t>‹#›</a:t>
            </a:fld>
            <a:endParaRPr lang="en-US" sz="800" b="0" i="0" u="none" strike="noStrike" cap="none">
              <a:solidFill>
                <a:schemeClr val="accent6"/>
              </a:solidFill>
              <a:latin typeface="Arial"/>
              <a:ea typeface="Arial"/>
              <a:cs typeface="Arial"/>
              <a:sym typeface="Arial"/>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9"/>
        <p:cNvGrpSpPr/>
        <p:nvPr/>
      </p:nvGrpSpPr>
      <p:grpSpPr>
        <a:xfrm>
          <a:off x="0" y="0"/>
          <a:ext cx="0" cy="0"/>
          <a:chOff x="0" y="0"/>
          <a:chExt cx="0" cy="0"/>
        </a:xfrm>
      </p:grpSpPr>
      <p:sp>
        <p:nvSpPr>
          <p:cNvPr id="10" name="Shape 10"/>
          <p:cNvSpPr/>
          <p:nvPr/>
        </p:nvSpPr>
        <p:spPr>
          <a:xfrm flipH="1">
            <a:off x="8246400" y="4245925"/>
            <a:ext cx="897600" cy="897600"/>
          </a:xfrm>
          <a:prstGeom prst="rtTriangle">
            <a:avLst/>
          </a:prstGeom>
          <a:solidFill>
            <a:schemeClr val="lt1"/>
          </a:solidFill>
          <a:ln>
            <a:noFill/>
          </a:ln>
        </p:spPr>
        <p:txBody>
          <a:bodyPr lIns="91425" tIns="91425" rIns="91425" bIns="91425" anchor="ctr" anchorCtr="0">
            <a:noAutofit/>
          </a:bodyPr>
          <a:lstStyle/>
          <a:p>
            <a:endParaRPr/>
          </a:p>
        </p:txBody>
      </p:sp>
      <p:sp>
        <p:nvSpPr>
          <p:cNvPr id="11" name="Shape 11"/>
          <p:cNvSpPr/>
          <p:nvPr/>
        </p:nvSpPr>
        <p:spPr>
          <a:xfrm flipH="1">
            <a:off x="8246400" y="4245875"/>
            <a:ext cx="897600" cy="897600"/>
          </a:xfrm>
          <a:prstGeom prst="round1Rect">
            <a:avLst>
              <a:gd name="adj" fmla="val 16667"/>
            </a:avLst>
          </a:prstGeom>
          <a:solidFill>
            <a:schemeClr val="lt1">
              <a:alpha val="68080"/>
            </a:schemeClr>
          </a:solidFill>
          <a:ln>
            <a:noFill/>
          </a:ln>
        </p:spPr>
        <p:txBody>
          <a:bodyPr lIns="91425" tIns="91425" rIns="91425" bIns="91425" anchor="ctr" anchorCtr="0">
            <a:noAutofit/>
          </a:bodyPr>
          <a:lstStyle/>
          <a:p>
            <a:endParaRPr/>
          </a:p>
        </p:txBody>
      </p:sp>
      <p:sp>
        <p:nvSpPr>
          <p:cNvPr id="12" name="Shape 12"/>
          <p:cNvSpPr txBox="1">
            <a:spLocks noGrp="1"/>
          </p:cNvSpPr>
          <p:nvPr>
            <p:ph type="ctrTitle"/>
          </p:nvPr>
        </p:nvSpPr>
        <p:spPr>
          <a:xfrm>
            <a:off x="390525" y="1819275"/>
            <a:ext cx="8222100" cy="933600"/>
          </a:xfrm>
          <a:prstGeom prst="rect">
            <a:avLst/>
          </a:prstGeom>
        </p:spPr>
        <p:txBody>
          <a:bodyPr lIns="91425" tIns="91425" rIns="91425" bIns="91425" anchor="b" anchorCtr="0"/>
          <a:lstStyle>
            <a:lvl1pPr lvl="0">
              <a:spcBef>
                <a:spcPts val="0"/>
              </a:spcBef>
              <a:buSzPct val="100000"/>
              <a:defRPr sz="4800"/>
            </a:lvl1pPr>
            <a:lvl2pPr lvl="1">
              <a:spcBef>
                <a:spcPts val="0"/>
              </a:spcBef>
              <a:buSzPct val="100000"/>
              <a:defRPr sz="4800"/>
            </a:lvl2pPr>
            <a:lvl3pPr lvl="2">
              <a:spcBef>
                <a:spcPts val="0"/>
              </a:spcBef>
              <a:buSzPct val="100000"/>
              <a:defRPr sz="4800"/>
            </a:lvl3pPr>
            <a:lvl4pPr lvl="3">
              <a:spcBef>
                <a:spcPts val="0"/>
              </a:spcBef>
              <a:buSzPct val="100000"/>
              <a:defRPr sz="4800"/>
            </a:lvl4pPr>
            <a:lvl5pPr lvl="4">
              <a:spcBef>
                <a:spcPts val="0"/>
              </a:spcBef>
              <a:buSzPct val="100000"/>
              <a:defRPr sz="4800"/>
            </a:lvl5pPr>
            <a:lvl6pPr lvl="5">
              <a:spcBef>
                <a:spcPts val="0"/>
              </a:spcBef>
              <a:buSzPct val="100000"/>
              <a:defRPr sz="4800"/>
            </a:lvl6pPr>
            <a:lvl7pPr lvl="6">
              <a:spcBef>
                <a:spcPts val="0"/>
              </a:spcBef>
              <a:buSzPct val="100000"/>
              <a:defRPr sz="4800"/>
            </a:lvl7pPr>
            <a:lvl8pPr lvl="7">
              <a:spcBef>
                <a:spcPts val="0"/>
              </a:spcBef>
              <a:buSzPct val="100000"/>
              <a:defRPr sz="4800"/>
            </a:lvl8pPr>
            <a:lvl9pPr lvl="8">
              <a:spcBef>
                <a:spcPts val="0"/>
              </a:spcBef>
              <a:buSzPct val="100000"/>
              <a:defRPr sz="4800"/>
            </a:lvl9pPr>
          </a:lstStyle>
          <a:p>
            <a:endParaRPr/>
          </a:p>
        </p:txBody>
      </p:sp>
      <p:sp>
        <p:nvSpPr>
          <p:cNvPr id="13" name="Shape 13"/>
          <p:cNvSpPr txBox="1">
            <a:spLocks noGrp="1"/>
          </p:cNvSpPr>
          <p:nvPr>
            <p:ph type="subTitle" idx="1"/>
          </p:nvPr>
        </p:nvSpPr>
        <p:spPr>
          <a:xfrm>
            <a:off x="390525" y="2789130"/>
            <a:ext cx="8222100" cy="432900"/>
          </a:xfrm>
          <a:prstGeom prst="rect">
            <a:avLst/>
          </a:prstGeom>
        </p:spPr>
        <p:txBody>
          <a:bodyPr lIns="91425" tIns="91425" rIns="91425" bIns="91425" anchor="t" anchorCtr="0"/>
          <a:lstStyle>
            <a:lvl1pPr lvl="0">
              <a:lnSpc>
                <a:spcPct val="100000"/>
              </a:lnSpc>
              <a:spcBef>
                <a:spcPts val="0"/>
              </a:spcBef>
              <a:spcAft>
                <a:spcPts val="0"/>
              </a:spcAft>
              <a:buClr>
                <a:schemeClr val="lt1"/>
              </a:buClr>
              <a:buNone/>
              <a:defRPr>
                <a:solidFill>
                  <a:schemeClr val="lt1"/>
                </a:solidFill>
              </a:defRPr>
            </a:lvl1pPr>
            <a:lvl2pPr lvl="1">
              <a:lnSpc>
                <a:spcPct val="100000"/>
              </a:lnSpc>
              <a:spcBef>
                <a:spcPts val="0"/>
              </a:spcBef>
              <a:spcAft>
                <a:spcPts val="0"/>
              </a:spcAft>
              <a:buClr>
                <a:schemeClr val="lt1"/>
              </a:buClr>
              <a:buSzPct val="100000"/>
              <a:buNone/>
              <a:defRPr sz="1800">
                <a:solidFill>
                  <a:schemeClr val="lt1"/>
                </a:solidFill>
              </a:defRPr>
            </a:lvl2pPr>
            <a:lvl3pPr lvl="2">
              <a:lnSpc>
                <a:spcPct val="100000"/>
              </a:lnSpc>
              <a:spcBef>
                <a:spcPts val="0"/>
              </a:spcBef>
              <a:spcAft>
                <a:spcPts val="0"/>
              </a:spcAft>
              <a:buClr>
                <a:schemeClr val="lt1"/>
              </a:buClr>
              <a:buSzPct val="100000"/>
              <a:buNone/>
              <a:defRPr sz="1800">
                <a:solidFill>
                  <a:schemeClr val="lt1"/>
                </a:solidFill>
              </a:defRPr>
            </a:lvl3pPr>
            <a:lvl4pPr lvl="3">
              <a:lnSpc>
                <a:spcPct val="100000"/>
              </a:lnSpc>
              <a:spcBef>
                <a:spcPts val="0"/>
              </a:spcBef>
              <a:spcAft>
                <a:spcPts val="0"/>
              </a:spcAft>
              <a:buClr>
                <a:schemeClr val="lt1"/>
              </a:buClr>
              <a:buSzPct val="100000"/>
              <a:buNone/>
              <a:defRPr sz="1800">
                <a:solidFill>
                  <a:schemeClr val="lt1"/>
                </a:solidFill>
              </a:defRPr>
            </a:lvl4pPr>
            <a:lvl5pPr lvl="4">
              <a:lnSpc>
                <a:spcPct val="100000"/>
              </a:lnSpc>
              <a:spcBef>
                <a:spcPts val="0"/>
              </a:spcBef>
              <a:spcAft>
                <a:spcPts val="0"/>
              </a:spcAft>
              <a:buClr>
                <a:schemeClr val="lt1"/>
              </a:buClr>
              <a:buSzPct val="100000"/>
              <a:buNone/>
              <a:defRPr sz="1800">
                <a:solidFill>
                  <a:schemeClr val="lt1"/>
                </a:solidFill>
              </a:defRPr>
            </a:lvl5pPr>
            <a:lvl6pPr lvl="5">
              <a:lnSpc>
                <a:spcPct val="100000"/>
              </a:lnSpc>
              <a:spcBef>
                <a:spcPts val="0"/>
              </a:spcBef>
              <a:spcAft>
                <a:spcPts val="0"/>
              </a:spcAft>
              <a:buClr>
                <a:schemeClr val="lt1"/>
              </a:buClr>
              <a:buSzPct val="100000"/>
              <a:buNone/>
              <a:defRPr sz="1800">
                <a:solidFill>
                  <a:schemeClr val="lt1"/>
                </a:solidFill>
              </a:defRPr>
            </a:lvl6pPr>
            <a:lvl7pPr lvl="6">
              <a:lnSpc>
                <a:spcPct val="100000"/>
              </a:lnSpc>
              <a:spcBef>
                <a:spcPts val="0"/>
              </a:spcBef>
              <a:spcAft>
                <a:spcPts val="0"/>
              </a:spcAft>
              <a:buClr>
                <a:schemeClr val="lt1"/>
              </a:buClr>
              <a:buSzPct val="100000"/>
              <a:buNone/>
              <a:defRPr sz="1800">
                <a:solidFill>
                  <a:schemeClr val="lt1"/>
                </a:solidFill>
              </a:defRPr>
            </a:lvl7pPr>
            <a:lvl8pPr lvl="7">
              <a:lnSpc>
                <a:spcPct val="100000"/>
              </a:lnSpc>
              <a:spcBef>
                <a:spcPts val="0"/>
              </a:spcBef>
              <a:spcAft>
                <a:spcPts val="0"/>
              </a:spcAft>
              <a:buClr>
                <a:schemeClr val="lt1"/>
              </a:buClr>
              <a:buSzPct val="100000"/>
              <a:buNone/>
              <a:defRPr sz="1800">
                <a:solidFill>
                  <a:schemeClr val="lt1"/>
                </a:solidFill>
              </a:defRPr>
            </a:lvl8pPr>
            <a:lvl9pPr lvl="8">
              <a:lnSpc>
                <a:spcPct val="100000"/>
              </a:lnSpc>
              <a:spcBef>
                <a:spcPts val="0"/>
              </a:spcBef>
              <a:spcAft>
                <a:spcPts val="0"/>
              </a:spcAft>
              <a:buClr>
                <a:schemeClr val="lt1"/>
              </a:buClr>
              <a:buSzPct val="100000"/>
              <a:buNone/>
              <a:defRPr sz="1800">
                <a:solidFill>
                  <a:schemeClr val="lt1"/>
                </a:solidFill>
              </a:defRPr>
            </a:lvl9pPr>
          </a:lstStyle>
          <a:p>
            <a:endParaRPr/>
          </a:p>
        </p:txBody>
      </p:sp>
      <p:sp>
        <p:nvSpPr>
          <p:cNvPr id="14" name="Shape 14"/>
          <p:cNvSpPr txBox="1">
            <a:spLocks noGrp="1"/>
          </p:cNvSpPr>
          <p:nvPr>
            <p:ph type="sldNum" idx="12"/>
          </p:nvPr>
        </p:nvSpPr>
        <p:spPr>
          <a:xfrm>
            <a:off x="8523541" y="4695623"/>
            <a:ext cx="548700" cy="393600"/>
          </a:xfrm>
          <a:prstGeom prst="rect">
            <a:avLst/>
          </a:prstGeom>
        </p:spPr>
        <p:txBody>
          <a:bodyPr lIns="91425" tIns="91425" rIns="91425" bIns="91425" anchor="ctr" anchorCtr="0">
            <a:noAutofit/>
          </a:bodyPr>
          <a:lstStyle/>
          <a:p>
            <a:fld id="{00000000-1234-1234-1234-123412341234}" type="slidenum">
              <a:rPr lang="en"/>
              <a:pPr/>
              <a:t>‹#›</a:t>
            </a:fld>
            <a:endParaRPr lang="en"/>
          </a:p>
        </p:txBody>
      </p:sp>
      <p:pic>
        <p:nvPicPr>
          <p:cNvPr id="15" name="Shape 15" descr="intel-logo-white.png"/>
          <p:cNvPicPr preferRelativeResize="0"/>
          <p:nvPr/>
        </p:nvPicPr>
        <p:blipFill>
          <a:blip r:embed="rId2">
            <a:alphaModFix/>
          </a:blip>
          <a:stretch>
            <a:fillRect/>
          </a:stretch>
        </p:blipFill>
        <p:spPr>
          <a:xfrm>
            <a:off x="390512" y="635512"/>
            <a:ext cx="1247775" cy="828675"/>
          </a:xfrm>
          <a:prstGeom prst="rect">
            <a:avLst/>
          </a:prstGeom>
          <a:noFill/>
          <a:ln>
            <a:noFill/>
          </a:ln>
        </p:spPr>
      </p:pic>
    </p:spTree>
    <p:extLst>
      <p:ext uri="{BB962C8B-B14F-4D97-AF65-F5344CB8AC3E}">
        <p14:creationId xmlns:p14="http://schemas.microsoft.com/office/powerpoint/2010/main" val="58927399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cSld name="Main point">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490250" y="488250"/>
            <a:ext cx="6227100" cy="4090800"/>
          </a:xfrm>
          <a:prstGeom prst="rect">
            <a:avLst/>
          </a:prstGeom>
        </p:spPr>
        <p:txBody>
          <a:bodyPr lIns="91425" tIns="91425" rIns="91425" bIns="91425" anchor="ctr" anchorCtr="0"/>
          <a:lstStyle>
            <a:lvl1pPr lvl="0" rtl="0">
              <a:spcBef>
                <a:spcPts val="0"/>
              </a:spcBef>
              <a:buSzPct val="100000"/>
              <a:defRPr sz="6000"/>
            </a:lvl1pPr>
            <a:lvl2pPr lvl="1" rtl="0">
              <a:spcBef>
                <a:spcPts val="0"/>
              </a:spcBef>
              <a:buSzPct val="100000"/>
              <a:defRPr sz="6000"/>
            </a:lvl2pPr>
            <a:lvl3pPr lvl="2" rtl="0">
              <a:spcBef>
                <a:spcPts val="0"/>
              </a:spcBef>
              <a:buSzPct val="100000"/>
              <a:defRPr sz="6000"/>
            </a:lvl3pPr>
            <a:lvl4pPr lvl="3" rtl="0">
              <a:spcBef>
                <a:spcPts val="0"/>
              </a:spcBef>
              <a:buSzPct val="100000"/>
              <a:defRPr sz="6000"/>
            </a:lvl4pPr>
            <a:lvl5pPr lvl="4" rtl="0">
              <a:spcBef>
                <a:spcPts val="0"/>
              </a:spcBef>
              <a:buSzPct val="100000"/>
              <a:defRPr sz="6000"/>
            </a:lvl5pPr>
            <a:lvl6pPr lvl="5" rtl="0">
              <a:spcBef>
                <a:spcPts val="0"/>
              </a:spcBef>
              <a:buSzPct val="100000"/>
              <a:defRPr sz="6000"/>
            </a:lvl6pPr>
            <a:lvl7pPr lvl="6" rtl="0">
              <a:spcBef>
                <a:spcPts val="0"/>
              </a:spcBef>
              <a:buSzPct val="100000"/>
              <a:defRPr sz="6000"/>
            </a:lvl7pPr>
            <a:lvl8pPr lvl="7" rtl="0">
              <a:spcBef>
                <a:spcPts val="0"/>
              </a:spcBef>
              <a:buSzPct val="100000"/>
              <a:defRPr sz="6000"/>
            </a:lvl8pPr>
            <a:lvl9pPr lvl="8" rtl="0">
              <a:spcBef>
                <a:spcPts val="0"/>
              </a:spcBef>
              <a:buSzPct val="100000"/>
              <a:defRPr sz="6000"/>
            </a:lvl9pPr>
          </a:lstStyle>
          <a:p>
            <a:endParaRPr/>
          </a:p>
        </p:txBody>
      </p:sp>
      <p:sp>
        <p:nvSpPr>
          <p:cNvPr id="18" name="Shape 18"/>
          <p:cNvSpPr txBox="1">
            <a:spLocks noGrp="1"/>
          </p:cNvSpPr>
          <p:nvPr>
            <p:ph type="sldNum" idx="12"/>
          </p:nvPr>
        </p:nvSpPr>
        <p:spPr>
          <a:xfrm>
            <a:off x="8523541" y="4695623"/>
            <a:ext cx="548700" cy="393600"/>
          </a:xfrm>
          <a:prstGeom prst="rect">
            <a:avLst/>
          </a:prstGeom>
        </p:spPr>
        <p:txBody>
          <a:bodyPr lIns="91425" tIns="91425" rIns="91425" bIns="91425" anchor="ctr" anchorCtr="0">
            <a:noAutofit/>
          </a:bodyPr>
          <a:lstStyle/>
          <a:p>
            <a:fld id="{00000000-1234-1234-1234-123412341234}" type="slidenum">
              <a:rPr lang="en">
                <a:solidFill>
                  <a:srgbClr val="FFFFFF"/>
                </a:solidFill>
              </a:rPr>
              <a:pPr/>
              <a:t>‹#›</a:t>
            </a:fld>
            <a:endParaRPr lang="en">
              <a:solidFill>
                <a:srgbClr val="FFFFFF"/>
              </a:solidFill>
            </a:endParaRPr>
          </a:p>
        </p:txBody>
      </p:sp>
    </p:spTree>
    <p:extLst>
      <p:ext uri="{BB962C8B-B14F-4D97-AF65-F5344CB8AC3E}">
        <p14:creationId xmlns:p14="http://schemas.microsoft.com/office/powerpoint/2010/main" val="54738985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19"/>
        <p:cNvGrpSpPr/>
        <p:nvPr/>
      </p:nvGrpSpPr>
      <p:grpSpPr>
        <a:xfrm>
          <a:off x="0" y="0"/>
          <a:ext cx="0" cy="0"/>
          <a:chOff x="0" y="0"/>
          <a:chExt cx="0" cy="0"/>
        </a:xfrm>
      </p:grpSpPr>
      <p:sp>
        <p:nvSpPr>
          <p:cNvPr id="20" name="Shape 20"/>
          <p:cNvSpPr txBox="1">
            <a:spLocks noGrp="1"/>
          </p:cNvSpPr>
          <p:nvPr>
            <p:ph type="title"/>
          </p:nvPr>
        </p:nvSpPr>
        <p:spPr>
          <a:xfrm>
            <a:off x="460950" y="2065350"/>
            <a:ext cx="8222100" cy="1012800"/>
          </a:xfrm>
          <a:prstGeom prst="rect">
            <a:avLst/>
          </a:prstGeom>
        </p:spPr>
        <p:txBody>
          <a:bodyPr lIns="91425" tIns="91425" rIns="91425" bIns="91425" anchor="ctr" anchorCtr="0"/>
          <a:lstStyle>
            <a:lvl1pPr lvl="0">
              <a:spcBef>
                <a:spcPts val="0"/>
              </a:spcBef>
              <a:buSzPct val="100000"/>
              <a:defRPr sz="4200"/>
            </a:lvl1pPr>
            <a:lvl2pPr lvl="1">
              <a:spcBef>
                <a:spcPts val="0"/>
              </a:spcBef>
              <a:buSzPct val="100000"/>
              <a:defRPr sz="4200"/>
            </a:lvl2pPr>
            <a:lvl3pPr lvl="2">
              <a:spcBef>
                <a:spcPts val="0"/>
              </a:spcBef>
              <a:buSzPct val="100000"/>
              <a:defRPr sz="4200"/>
            </a:lvl3pPr>
            <a:lvl4pPr lvl="3">
              <a:spcBef>
                <a:spcPts val="0"/>
              </a:spcBef>
              <a:buSzPct val="100000"/>
              <a:defRPr sz="4200"/>
            </a:lvl4pPr>
            <a:lvl5pPr lvl="4">
              <a:spcBef>
                <a:spcPts val="0"/>
              </a:spcBef>
              <a:buSzPct val="100000"/>
              <a:defRPr sz="4200"/>
            </a:lvl5pPr>
            <a:lvl6pPr lvl="5">
              <a:spcBef>
                <a:spcPts val="0"/>
              </a:spcBef>
              <a:buSzPct val="100000"/>
              <a:defRPr sz="4200"/>
            </a:lvl6pPr>
            <a:lvl7pPr lvl="6">
              <a:spcBef>
                <a:spcPts val="0"/>
              </a:spcBef>
              <a:buSzPct val="100000"/>
              <a:defRPr sz="4200"/>
            </a:lvl7pPr>
            <a:lvl8pPr lvl="7">
              <a:spcBef>
                <a:spcPts val="0"/>
              </a:spcBef>
              <a:buSzPct val="100000"/>
              <a:defRPr sz="4200"/>
            </a:lvl8pPr>
            <a:lvl9pPr lvl="8">
              <a:spcBef>
                <a:spcPts val="0"/>
              </a:spcBef>
              <a:buSzPct val="100000"/>
              <a:defRPr sz="4200"/>
            </a:lvl9pPr>
          </a:lstStyle>
          <a:p>
            <a:endParaRPr/>
          </a:p>
        </p:txBody>
      </p:sp>
      <p:sp>
        <p:nvSpPr>
          <p:cNvPr id="21" name="Shape 21"/>
          <p:cNvSpPr txBox="1">
            <a:spLocks noGrp="1"/>
          </p:cNvSpPr>
          <p:nvPr>
            <p:ph type="sldNum" idx="12"/>
          </p:nvPr>
        </p:nvSpPr>
        <p:spPr>
          <a:xfrm>
            <a:off x="8523541" y="4695623"/>
            <a:ext cx="548700" cy="393600"/>
          </a:xfrm>
          <a:prstGeom prst="rect">
            <a:avLst/>
          </a:prstGeom>
        </p:spPr>
        <p:txBody>
          <a:bodyPr lIns="91425" tIns="91425" rIns="91425" bIns="91425" anchor="ctr" anchorCtr="0">
            <a:noAutofit/>
          </a:bodyPr>
          <a:lstStyle/>
          <a:p>
            <a:fld id="{00000000-1234-1234-1234-123412341234}" type="slidenum">
              <a:rPr lang="en">
                <a:solidFill>
                  <a:srgbClr val="FFFFFF"/>
                </a:solidFill>
              </a:rPr>
              <a:pPr/>
              <a:t>‹#›</a:t>
            </a:fld>
            <a:endParaRPr lang="en">
              <a:solidFill>
                <a:srgbClr val="FFFFFF"/>
              </a:solidFill>
            </a:endParaRPr>
          </a:p>
        </p:txBody>
      </p:sp>
    </p:spTree>
    <p:extLst>
      <p:ext uri="{BB962C8B-B14F-4D97-AF65-F5344CB8AC3E}">
        <p14:creationId xmlns:p14="http://schemas.microsoft.com/office/powerpoint/2010/main" val="54236274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29"/>
        <p:cNvGrpSpPr/>
        <p:nvPr/>
      </p:nvGrpSpPr>
      <p:grpSpPr>
        <a:xfrm>
          <a:off x="0" y="0"/>
          <a:ext cx="0" cy="0"/>
          <a:chOff x="0" y="0"/>
          <a:chExt cx="0" cy="0"/>
        </a:xfrm>
      </p:grpSpPr>
      <p:sp>
        <p:nvSpPr>
          <p:cNvPr id="30" name="Shape 30"/>
          <p:cNvSpPr/>
          <p:nvPr/>
        </p:nvSpPr>
        <p:spPr>
          <a:xfrm rot="10800000" flipH="1">
            <a:off x="0" y="1686000"/>
            <a:ext cx="9144000" cy="3457500"/>
          </a:xfrm>
          <a:prstGeom prst="rect">
            <a:avLst/>
          </a:prstGeom>
          <a:solidFill>
            <a:schemeClr val="accent4"/>
          </a:solidFill>
          <a:ln>
            <a:noFill/>
          </a:ln>
        </p:spPr>
        <p:txBody>
          <a:bodyPr lIns="91425" tIns="91425" rIns="91425" bIns="91425" anchor="ctr" anchorCtr="0">
            <a:noAutofit/>
          </a:bodyPr>
          <a:lstStyle/>
          <a:p>
            <a:endParaRPr/>
          </a:p>
        </p:txBody>
      </p:sp>
      <p:sp>
        <p:nvSpPr>
          <p:cNvPr id="31" name="Shape 31"/>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lIns="91425" tIns="91425" rIns="91425" bIns="91425" anchor="ctr" anchorCtr="0">
            <a:noAutofit/>
          </a:bodyPr>
          <a:lstStyle/>
          <a:p>
            <a:endParaRPr/>
          </a:p>
        </p:txBody>
      </p:sp>
      <p:sp>
        <p:nvSpPr>
          <p:cNvPr id="32" name="Shape 32"/>
          <p:cNvSpPr txBox="1">
            <a:spLocks noGrp="1"/>
          </p:cNvSpPr>
          <p:nvPr>
            <p:ph type="title"/>
          </p:nvPr>
        </p:nvSpPr>
        <p:spPr>
          <a:xfrm>
            <a:off x="471900" y="738725"/>
            <a:ext cx="8222100" cy="767700"/>
          </a:xfrm>
          <a:prstGeom prst="rect">
            <a:avLst/>
          </a:prstGeom>
        </p:spPr>
        <p:txBody>
          <a:bodyPr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33" name="Shape 33"/>
          <p:cNvSpPr txBox="1">
            <a:spLocks noGrp="1"/>
          </p:cNvSpPr>
          <p:nvPr>
            <p:ph type="body" idx="1"/>
          </p:nvPr>
        </p:nvSpPr>
        <p:spPr>
          <a:xfrm>
            <a:off x="471900" y="1919075"/>
            <a:ext cx="3999900" cy="2710199"/>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34" name="Shape 34"/>
          <p:cNvSpPr txBox="1">
            <a:spLocks noGrp="1"/>
          </p:cNvSpPr>
          <p:nvPr>
            <p:ph type="body" idx="2"/>
          </p:nvPr>
        </p:nvSpPr>
        <p:spPr>
          <a:xfrm>
            <a:off x="4694250" y="1919075"/>
            <a:ext cx="3999900" cy="2710199"/>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35" name="Shape 35"/>
          <p:cNvSpPr txBox="1">
            <a:spLocks noGrp="1"/>
          </p:cNvSpPr>
          <p:nvPr>
            <p:ph type="sldNum" idx="12"/>
          </p:nvPr>
        </p:nvSpPr>
        <p:spPr>
          <a:xfrm>
            <a:off x="8523541" y="4695623"/>
            <a:ext cx="548700" cy="393600"/>
          </a:xfrm>
          <a:prstGeom prst="rect">
            <a:avLst/>
          </a:prstGeom>
        </p:spPr>
        <p:txBody>
          <a:bodyPr lIns="91425" tIns="91425" rIns="91425" bIns="91425" anchor="ctr" anchorCtr="0">
            <a:noAutofit/>
          </a:bodyPr>
          <a:lstStyle/>
          <a:p>
            <a:fld id="{00000000-1234-1234-1234-123412341234}" type="slidenum">
              <a:rPr lang="en"/>
              <a:pPr/>
              <a:t>‹#›</a:t>
            </a:fld>
            <a:endParaRPr lang="en"/>
          </a:p>
        </p:txBody>
      </p:sp>
      <p:pic>
        <p:nvPicPr>
          <p:cNvPr id="36" name="Shape 36" descr="intel-logo-white.png"/>
          <p:cNvPicPr preferRelativeResize="0"/>
          <p:nvPr/>
        </p:nvPicPr>
        <p:blipFill>
          <a:blip r:embed="rId2">
            <a:alphaModFix/>
          </a:blip>
          <a:stretch>
            <a:fillRect/>
          </a:stretch>
        </p:blipFill>
        <p:spPr>
          <a:xfrm>
            <a:off x="7686112" y="708225"/>
            <a:ext cx="1247775" cy="828675"/>
          </a:xfrm>
          <a:prstGeom prst="rect">
            <a:avLst/>
          </a:prstGeom>
          <a:noFill/>
          <a:ln>
            <a:noFill/>
          </a:ln>
        </p:spPr>
      </p:pic>
    </p:spTree>
    <p:extLst>
      <p:ext uri="{BB962C8B-B14F-4D97-AF65-F5344CB8AC3E}">
        <p14:creationId xmlns:p14="http://schemas.microsoft.com/office/powerpoint/2010/main" val="81435718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37"/>
        <p:cNvGrpSpPr/>
        <p:nvPr/>
      </p:nvGrpSpPr>
      <p:grpSpPr>
        <a:xfrm>
          <a:off x="0" y="0"/>
          <a:ext cx="0" cy="0"/>
          <a:chOff x="0" y="0"/>
          <a:chExt cx="0" cy="0"/>
        </a:xfrm>
      </p:grpSpPr>
      <p:sp>
        <p:nvSpPr>
          <p:cNvPr id="38" name="Shape 38"/>
          <p:cNvSpPr/>
          <p:nvPr/>
        </p:nvSpPr>
        <p:spPr>
          <a:xfrm rot="10800000" flipH="1">
            <a:off x="0" y="656400"/>
            <a:ext cx="9144000" cy="4487100"/>
          </a:xfrm>
          <a:prstGeom prst="rect">
            <a:avLst/>
          </a:prstGeom>
          <a:solidFill>
            <a:schemeClr val="accent4"/>
          </a:solidFill>
          <a:ln>
            <a:noFill/>
          </a:ln>
        </p:spPr>
        <p:txBody>
          <a:bodyPr lIns="91425" tIns="91425" rIns="91425" bIns="91425" anchor="ctr" anchorCtr="0">
            <a:noAutofit/>
          </a:bodyPr>
          <a:lstStyle/>
          <a:p>
            <a:endParaRPr/>
          </a:p>
        </p:txBody>
      </p:sp>
      <p:sp>
        <p:nvSpPr>
          <p:cNvPr id="39" name="Shape 39"/>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lIns="91425" tIns="91425" rIns="91425" bIns="91425" anchor="ctr" anchorCtr="0">
            <a:noAutofit/>
          </a:bodyPr>
          <a:lstStyle/>
          <a:p>
            <a:endParaRPr/>
          </a:p>
        </p:txBody>
      </p:sp>
      <p:sp>
        <p:nvSpPr>
          <p:cNvPr id="40" name="Shape 40"/>
          <p:cNvSpPr txBox="1">
            <a:spLocks noGrp="1"/>
          </p:cNvSpPr>
          <p:nvPr>
            <p:ph type="title"/>
          </p:nvPr>
        </p:nvSpPr>
        <p:spPr>
          <a:xfrm>
            <a:off x="98250" y="16350"/>
            <a:ext cx="8826600" cy="602700"/>
          </a:xfrm>
          <a:prstGeom prst="rect">
            <a:avLst/>
          </a:prstGeom>
        </p:spPr>
        <p:txBody>
          <a:bodyPr lIns="91425" tIns="91425" rIns="91425" bIns="91425" anchor="ctr" anchorCtr="0"/>
          <a:lstStyle>
            <a:lvl1pPr lvl="0">
              <a:spcBef>
                <a:spcPts val="0"/>
              </a:spcBef>
              <a:buSzPct val="100000"/>
              <a:defRPr sz="1800"/>
            </a:lvl1pPr>
            <a:lvl2pPr lvl="1">
              <a:spcBef>
                <a:spcPts val="0"/>
              </a:spcBef>
              <a:buSzPct val="100000"/>
              <a:defRPr sz="1800"/>
            </a:lvl2pPr>
            <a:lvl3pPr lvl="2">
              <a:spcBef>
                <a:spcPts val="0"/>
              </a:spcBef>
              <a:buSzPct val="100000"/>
              <a:defRPr sz="1800"/>
            </a:lvl3pPr>
            <a:lvl4pPr lvl="3">
              <a:spcBef>
                <a:spcPts val="0"/>
              </a:spcBef>
              <a:buSzPct val="100000"/>
              <a:defRPr sz="1800"/>
            </a:lvl4pPr>
            <a:lvl5pPr lvl="4">
              <a:spcBef>
                <a:spcPts val="0"/>
              </a:spcBef>
              <a:buSzPct val="100000"/>
              <a:defRPr sz="1800"/>
            </a:lvl5pPr>
            <a:lvl6pPr lvl="5">
              <a:spcBef>
                <a:spcPts val="0"/>
              </a:spcBef>
              <a:buSzPct val="100000"/>
              <a:defRPr sz="1800"/>
            </a:lvl6pPr>
            <a:lvl7pPr lvl="6">
              <a:spcBef>
                <a:spcPts val="0"/>
              </a:spcBef>
              <a:buSzPct val="100000"/>
              <a:defRPr sz="1800"/>
            </a:lvl7pPr>
            <a:lvl8pPr lvl="7">
              <a:spcBef>
                <a:spcPts val="0"/>
              </a:spcBef>
              <a:buSzPct val="100000"/>
              <a:defRPr sz="1800"/>
            </a:lvl8pPr>
            <a:lvl9pPr lvl="8">
              <a:spcBef>
                <a:spcPts val="0"/>
              </a:spcBef>
              <a:buSzPct val="100000"/>
              <a:defRPr sz="1800"/>
            </a:lvl9pPr>
          </a:lstStyle>
          <a:p>
            <a:endParaRPr/>
          </a:p>
        </p:txBody>
      </p:sp>
      <p:sp>
        <p:nvSpPr>
          <p:cNvPr id="41" name="Shape 41"/>
          <p:cNvSpPr txBox="1">
            <a:spLocks noGrp="1"/>
          </p:cNvSpPr>
          <p:nvPr>
            <p:ph type="sldNum" idx="12"/>
          </p:nvPr>
        </p:nvSpPr>
        <p:spPr>
          <a:xfrm>
            <a:off x="8523541" y="4695623"/>
            <a:ext cx="548700" cy="393600"/>
          </a:xfrm>
          <a:prstGeom prst="rect">
            <a:avLst/>
          </a:prstGeom>
        </p:spPr>
        <p:txBody>
          <a:bodyPr lIns="91425" tIns="91425" rIns="91425" bIns="91425" anchor="ctr" anchorCtr="0">
            <a:noAutofit/>
          </a:bodyPr>
          <a:lstStyle/>
          <a:p>
            <a:fld id="{00000000-1234-1234-1234-123412341234}" type="slidenum">
              <a:rPr lang="en"/>
              <a:pPr/>
              <a:t>‹#›</a:t>
            </a:fld>
            <a:endParaRPr lang="en"/>
          </a:p>
        </p:txBody>
      </p:sp>
      <p:pic>
        <p:nvPicPr>
          <p:cNvPr id="42" name="Shape 42" descr="intel-logo-white.png"/>
          <p:cNvPicPr preferRelativeResize="0"/>
          <p:nvPr/>
        </p:nvPicPr>
        <p:blipFill>
          <a:blip r:embed="rId2">
            <a:alphaModFix/>
          </a:blip>
          <a:stretch>
            <a:fillRect/>
          </a:stretch>
        </p:blipFill>
        <p:spPr>
          <a:xfrm>
            <a:off x="7904282" y="16350"/>
            <a:ext cx="907513" cy="602699"/>
          </a:xfrm>
          <a:prstGeom prst="rect">
            <a:avLst/>
          </a:prstGeom>
          <a:noFill/>
          <a:ln>
            <a:noFill/>
          </a:ln>
        </p:spPr>
      </p:pic>
    </p:spTree>
    <p:extLst>
      <p:ext uri="{BB962C8B-B14F-4D97-AF65-F5344CB8AC3E}">
        <p14:creationId xmlns:p14="http://schemas.microsoft.com/office/powerpoint/2010/main" val="46322574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43"/>
        <p:cNvGrpSpPr/>
        <p:nvPr/>
      </p:nvGrpSpPr>
      <p:grpSpPr>
        <a:xfrm>
          <a:off x="0" y="0"/>
          <a:ext cx="0" cy="0"/>
          <a:chOff x="0" y="0"/>
          <a:chExt cx="0" cy="0"/>
        </a:xfrm>
      </p:grpSpPr>
      <p:sp>
        <p:nvSpPr>
          <p:cNvPr id="44" name="Shape 44"/>
          <p:cNvSpPr txBox="1"/>
          <p:nvPr/>
        </p:nvSpPr>
        <p:spPr>
          <a:xfrm rot="10800000" flipH="1">
            <a:off x="3276600" y="25"/>
            <a:ext cx="5867400" cy="5143500"/>
          </a:xfrm>
          <a:prstGeom prst="rect">
            <a:avLst/>
          </a:prstGeom>
          <a:solidFill>
            <a:schemeClr val="accent4"/>
          </a:solidFill>
          <a:ln>
            <a:noFill/>
          </a:ln>
        </p:spPr>
        <p:txBody>
          <a:bodyPr lIns="91425" tIns="91425" rIns="91425" bIns="91425" anchor="ctr" anchorCtr="0">
            <a:noAutofit/>
          </a:bodyPr>
          <a:lstStyle/>
          <a:p>
            <a:endParaRPr/>
          </a:p>
        </p:txBody>
      </p:sp>
      <p:sp>
        <p:nvSpPr>
          <p:cNvPr id="45" name="Shape 45"/>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lIns="91425" tIns="91425" rIns="91425" bIns="91425" anchor="ctr" anchorCtr="0">
            <a:noAutofit/>
          </a:bodyPr>
          <a:lstStyle/>
          <a:p>
            <a:endParaRPr/>
          </a:p>
        </p:txBody>
      </p:sp>
      <p:sp>
        <p:nvSpPr>
          <p:cNvPr id="46" name="Shape 46"/>
          <p:cNvSpPr txBox="1">
            <a:spLocks noGrp="1"/>
          </p:cNvSpPr>
          <p:nvPr>
            <p:ph type="title"/>
          </p:nvPr>
        </p:nvSpPr>
        <p:spPr>
          <a:xfrm>
            <a:off x="226077" y="357800"/>
            <a:ext cx="2808000" cy="953400"/>
          </a:xfrm>
          <a:prstGeom prst="rect">
            <a:avLst/>
          </a:prstGeom>
        </p:spPr>
        <p:txBody>
          <a:bodyPr lIns="91425" tIns="91425" rIns="91425" bIns="91425" anchor="b" anchorCtr="0"/>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a:endParaRPr/>
          </a:p>
        </p:txBody>
      </p:sp>
      <p:sp>
        <p:nvSpPr>
          <p:cNvPr id="47" name="Shape 47"/>
          <p:cNvSpPr txBox="1">
            <a:spLocks noGrp="1"/>
          </p:cNvSpPr>
          <p:nvPr>
            <p:ph type="body" idx="1"/>
          </p:nvPr>
        </p:nvSpPr>
        <p:spPr>
          <a:xfrm>
            <a:off x="226075" y="1465800"/>
            <a:ext cx="2808000" cy="3163500"/>
          </a:xfrm>
          <a:prstGeom prst="rect">
            <a:avLst/>
          </a:prstGeom>
        </p:spPr>
        <p:txBody>
          <a:bodyPr lIns="91425" tIns="91425" rIns="91425" bIns="91425" anchor="t" anchorCtr="0"/>
          <a:lstStyle>
            <a:lvl1pPr lvl="0">
              <a:spcBef>
                <a:spcPts val="0"/>
              </a:spcBef>
              <a:buClr>
                <a:schemeClr val="lt1"/>
              </a:buClr>
              <a:buSzPct val="100000"/>
              <a:defRPr sz="1200">
                <a:solidFill>
                  <a:schemeClr val="lt1"/>
                </a:solidFill>
              </a:defRPr>
            </a:lvl1pPr>
            <a:lvl2pPr lvl="1">
              <a:spcBef>
                <a:spcPts val="0"/>
              </a:spcBef>
              <a:buClr>
                <a:schemeClr val="lt1"/>
              </a:buClr>
              <a:buSzPct val="100000"/>
              <a:defRPr sz="1200">
                <a:solidFill>
                  <a:schemeClr val="lt1"/>
                </a:solidFill>
              </a:defRPr>
            </a:lvl2pPr>
            <a:lvl3pPr lvl="2">
              <a:spcBef>
                <a:spcPts val="0"/>
              </a:spcBef>
              <a:buClr>
                <a:schemeClr val="lt1"/>
              </a:buClr>
              <a:buSzPct val="100000"/>
              <a:defRPr sz="1200">
                <a:solidFill>
                  <a:schemeClr val="lt1"/>
                </a:solidFill>
              </a:defRPr>
            </a:lvl3pPr>
            <a:lvl4pPr lvl="3">
              <a:spcBef>
                <a:spcPts val="0"/>
              </a:spcBef>
              <a:buClr>
                <a:schemeClr val="lt1"/>
              </a:buClr>
              <a:buSzPct val="100000"/>
              <a:defRPr sz="1200">
                <a:solidFill>
                  <a:schemeClr val="lt1"/>
                </a:solidFill>
              </a:defRPr>
            </a:lvl4pPr>
            <a:lvl5pPr lvl="4">
              <a:spcBef>
                <a:spcPts val="0"/>
              </a:spcBef>
              <a:buClr>
                <a:schemeClr val="lt1"/>
              </a:buClr>
              <a:buSzPct val="100000"/>
              <a:defRPr sz="1200">
                <a:solidFill>
                  <a:schemeClr val="lt1"/>
                </a:solidFill>
              </a:defRPr>
            </a:lvl5pPr>
            <a:lvl6pPr lvl="5">
              <a:spcBef>
                <a:spcPts val="0"/>
              </a:spcBef>
              <a:buClr>
                <a:schemeClr val="lt1"/>
              </a:buClr>
              <a:buSzPct val="100000"/>
              <a:defRPr sz="1200">
                <a:solidFill>
                  <a:schemeClr val="lt1"/>
                </a:solidFill>
              </a:defRPr>
            </a:lvl6pPr>
            <a:lvl7pPr lvl="6">
              <a:spcBef>
                <a:spcPts val="0"/>
              </a:spcBef>
              <a:buClr>
                <a:schemeClr val="lt1"/>
              </a:buClr>
              <a:buSzPct val="100000"/>
              <a:defRPr sz="1200">
                <a:solidFill>
                  <a:schemeClr val="lt1"/>
                </a:solidFill>
              </a:defRPr>
            </a:lvl7pPr>
            <a:lvl8pPr lvl="7">
              <a:spcBef>
                <a:spcPts val="0"/>
              </a:spcBef>
              <a:buClr>
                <a:schemeClr val="lt1"/>
              </a:buClr>
              <a:buSzPct val="100000"/>
              <a:defRPr sz="1200">
                <a:solidFill>
                  <a:schemeClr val="lt1"/>
                </a:solidFill>
              </a:defRPr>
            </a:lvl8pPr>
            <a:lvl9pPr lvl="8">
              <a:spcBef>
                <a:spcPts val="0"/>
              </a:spcBef>
              <a:buClr>
                <a:schemeClr val="lt1"/>
              </a:buClr>
              <a:buSzPct val="100000"/>
              <a:defRPr sz="1200">
                <a:solidFill>
                  <a:schemeClr val="lt1"/>
                </a:solidFill>
              </a:defRPr>
            </a:lvl9pPr>
          </a:lstStyle>
          <a:p>
            <a:endParaRPr/>
          </a:p>
        </p:txBody>
      </p:sp>
      <p:sp>
        <p:nvSpPr>
          <p:cNvPr id="48" name="Shape 48"/>
          <p:cNvSpPr txBox="1">
            <a:spLocks noGrp="1"/>
          </p:cNvSpPr>
          <p:nvPr>
            <p:ph type="sldNum" idx="12"/>
          </p:nvPr>
        </p:nvSpPr>
        <p:spPr>
          <a:xfrm>
            <a:off x="8523541" y="4695623"/>
            <a:ext cx="548700" cy="393600"/>
          </a:xfrm>
          <a:prstGeom prst="rect">
            <a:avLst/>
          </a:prstGeom>
        </p:spPr>
        <p:txBody>
          <a:bodyPr lIns="91425" tIns="91425" rIns="91425" bIns="91425" anchor="ctr" anchorCtr="0">
            <a:noAutofit/>
          </a:bodyPr>
          <a:lstStyle/>
          <a:p>
            <a:fld id="{00000000-1234-1234-1234-123412341234}" type="slidenum">
              <a:rPr lang="en"/>
              <a:pPr/>
              <a:t>‹#›</a:t>
            </a:fld>
            <a:endParaRPr lang="en"/>
          </a:p>
        </p:txBody>
      </p:sp>
      <p:pic>
        <p:nvPicPr>
          <p:cNvPr id="49" name="Shape 49" descr="intel-logo-white.png"/>
          <p:cNvPicPr preferRelativeResize="0"/>
          <p:nvPr/>
        </p:nvPicPr>
        <p:blipFill>
          <a:blip r:embed="rId2">
            <a:alphaModFix/>
          </a:blip>
          <a:stretch>
            <a:fillRect/>
          </a:stretch>
        </p:blipFill>
        <p:spPr>
          <a:xfrm>
            <a:off x="2591442" y="89700"/>
            <a:ext cx="548700" cy="364403"/>
          </a:xfrm>
          <a:prstGeom prst="rect">
            <a:avLst/>
          </a:prstGeom>
          <a:noFill/>
          <a:ln>
            <a:noFill/>
          </a:ln>
        </p:spPr>
      </p:pic>
    </p:spTree>
    <p:extLst>
      <p:ext uri="{BB962C8B-B14F-4D97-AF65-F5344CB8AC3E}">
        <p14:creationId xmlns:p14="http://schemas.microsoft.com/office/powerpoint/2010/main" val="8548732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50"/>
        <p:cNvGrpSpPr/>
        <p:nvPr/>
      </p:nvGrpSpPr>
      <p:grpSpPr>
        <a:xfrm>
          <a:off x="0" y="0"/>
          <a:ext cx="0" cy="0"/>
          <a:chOff x="0" y="0"/>
          <a:chExt cx="0" cy="0"/>
        </a:xfrm>
      </p:grpSpPr>
      <p:sp>
        <p:nvSpPr>
          <p:cNvPr id="51" name="Shape 51"/>
          <p:cNvSpPr/>
          <p:nvPr/>
        </p:nvSpPr>
        <p:spPr>
          <a:xfrm flipH="1">
            <a:off x="0" y="0"/>
            <a:ext cx="4572000" cy="5143500"/>
          </a:xfrm>
          <a:prstGeom prst="rect">
            <a:avLst/>
          </a:prstGeom>
          <a:solidFill>
            <a:schemeClr val="accent4"/>
          </a:solidFill>
          <a:ln>
            <a:noFill/>
          </a:ln>
        </p:spPr>
        <p:txBody>
          <a:bodyPr lIns="91425" tIns="91425" rIns="91425" bIns="91425" anchor="ctr" anchorCtr="0">
            <a:noAutofit/>
          </a:bodyPr>
          <a:lstStyle/>
          <a:p>
            <a:endParaRPr/>
          </a:p>
        </p:txBody>
      </p:sp>
      <p:sp>
        <p:nvSpPr>
          <p:cNvPr id="52" name="Shape 52"/>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lIns="91425" tIns="91425" rIns="91425" bIns="91425" anchor="ctr" anchorCtr="0">
            <a:noAutofit/>
          </a:bodyPr>
          <a:lstStyle/>
          <a:p>
            <a:endParaRPr/>
          </a:p>
        </p:txBody>
      </p:sp>
      <p:sp>
        <p:nvSpPr>
          <p:cNvPr id="53" name="Shape 53"/>
          <p:cNvSpPr txBox="1">
            <a:spLocks noGrp="1"/>
          </p:cNvSpPr>
          <p:nvPr>
            <p:ph type="title"/>
          </p:nvPr>
        </p:nvSpPr>
        <p:spPr>
          <a:xfrm>
            <a:off x="265500" y="1233175"/>
            <a:ext cx="4045200" cy="1482300"/>
          </a:xfrm>
          <a:prstGeom prst="rect">
            <a:avLst/>
          </a:prstGeom>
        </p:spPr>
        <p:txBody>
          <a:bodyPr lIns="91425" tIns="91425" rIns="91425" bIns="91425" anchor="b" anchorCtr="0"/>
          <a:lstStyle>
            <a:lvl1pPr lvl="0" algn="ctr">
              <a:spcBef>
                <a:spcPts val="0"/>
              </a:spcBef>
              <a:buClr>
                <a:schemeClr val="dk2"/>
              </a:buClr>
              <a:buSzPct val="100000"/>
              <a:defRPr sz="4200">
                <a:solidFill>
                  <a:schemeClr val="dk2"/>
                </a:solidFill>
              </a:defRPr>
            </a:lvl1pPr>
            <a:lvl2pPr lvl="1" algn="ctr">
              <a:spcBef>
                <a:spcPts val="0"/>
              </a:spcBef>
              <a:buClr>
                <a:schemeClr val="dk2"/>
              </a:buClr>
              <a:buSzPct val="100000"/>
              <a:defRPr sz="4200">
                <a:solidFill>
                  <a:schemeClr val="dk2"/>
                </a:solidFill>
              </a:defRPr>
            </a:lvl2pPr>
            <a:lvl3pPr lvl="2" algn="ctr">
              <a:spcBef>
                <a:spcPts val="0"/>
              </a:spcBef>
              <a:buClr>
                <a:schemeClr val="dk2"/>
              </a:buClr>
              <a:buSzPct val="100000"/>
              <a:defRPr sz="4200">
                <a:solidFill>
                  <a:schemeClr val="dk2"/>
                </a:solidFill>
              </a:defRPr>
            </a:lvl3pPr>
            <a:lvl4pPr lvl="3" algn="ctr">
              <a:spcBef>
                <a:spcPts val="0"/>
              </a:spcBef>
              <a:buClr>
                <a:schemeClr val="dk2"/>
              </a:buClr>
              <a:buSzPct val="100000"/>
              <a:defRPr sz="4200">
                <a:solidFill>
                  <a:schemeClr val="dk2"/>
                </a:solidFill>
              </a:defRPr>
            </a:lvl4pPr>
            <a:lvl5pPr lvl="4" algn="ctr">
              <a:spcBef>
                <a:spcPts val="0"/>
              </a:spcBef>
              <a:buClr>
                <a:schemeClr val="dk2"/>
              </a:buClr>
              <a:buSzPct val="100000"/>
              <a:defRPr sz="4200">
                <a:solidFill>
                  <a:schemeClr val="dk2"/>
                </a:solidFill>
              </a:defRPr>
            </a:lvl5pPr>
            <a:lvl6pPr lvl="5" algn="ctr">
              <a:spcBef>
                <a:spcPts val="0"/>
              </a:spcBef>
              <a:buClr>
                <a:schemeClr val="dk2"/>
              </a:buClr>
              <a:buSzPct val="100000"/>
              <a:defRPr sz="4200">
                <a:solidFill>
                  <a:schemeClr val="dk2"/>
                </a:solidFill>
              </a:defRPr>
            </a:lvl6pPr>
            <a:lvl7pPr lvl="6" algn="ctr">
              <a:spcBef>
                <a:spcPts val="0"/>
              </a:spcBef>
              <a:buClr>
                <a:schemeClr val="dk2"/>
              </a:buClr>
              <a:buSzPct val="100000"/>
              <a:defRPr sz="4200">
                <a:solidFill>
                  <a:schemeClr val="dk2"/>
                </a:solidFill>
              </a:defRPr>
            </a:lvl7pPr>
            <a:lvl8pPr lvl="7" algn="ctr">
              <a:spcBef>
                <a:spcPts val="0"/>
              </a:spcBef>
              <a:buClr>
                <a:schemeClr val="dk2"/>
              </a:buClr>
              <a:buSzPct val="100000"/>
              <a:defRPr sz="4200">
                <a:solidFill>
                  <a:schemeClr val="dk2"/>
                </a:solidFill>
              </a:defRPr>
            </a:lvl8pPr>
            <a:lvl9pPr lvl="8" algn="ctr">
              <a:spcBef>
                <a:spcPts val="0"/>
              </a:spcBef>
              <a:buClr>
                <a:schemeClr val="dk2"/>
              </a:buClr>
              <a:buSzPct val="100000"/>
              <a:defRPr sz="4200">
                <a:solidFill>
                  <a:schemeClr val="dk2"/>
                </a:solidFill>
              </a:defRPr>
            </a:lvl9pPr>
          </a:lstStyle>
          <a:p>
            <a:endParaRPr/>
          </a:p>
        </p:txBody>
      </p:sp>
      <p:sp>
        <p:nvSpPr>
          <p:cNvPr id="54" name="Shape 54"/>
          <p:cNvSpPr txBox="1">
            <a:spLocks noGrp="1"/>
          </p:cNvSpPr>
          <p:nvPr>
            <p:ph type="subTitle" idx="1"/>
          </p:nvPr>
        </p:nvSpPr>
        <p:spPr>
          <a:xfrm>
            <a:off x="265500" y="2779466"/>
            <a:ext cx="4045200" cy="1235099"/>
          </a:xfrm>
          <a:prstGeom prst="rect">
            <a:avLst/>
          </a:prstGeom>
        </p:spPr>
        <p:txBody>
          <a:bodyPr lIns="91425" tIns="91425" rIns="91425" bIns="91425" anchor="t" anchorCtr="0"/>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a:endParaRPr/>
          </a:p>
        </p:txBody>
      </p:sp>
      <p:sp>
        <p:nvSpPr>
          <p:cNvPr id="55" name="Shape 55"/>
          <p:cNvSpPr txBox="1">
            <a:spLocks noGrp="1"/>
          </p:cNvSpPr>
          <p:nvPr>
            <p:ph type="body" idx="2"/>
          </p:nvPr>
        </p:nvSpPr>
        <p:spPr>
          <a:xfrm>
            <a:off x="4939500" y="724200"/>
            <a:ext cx="3837000" cy="3695100"/>
          </a:xfrm>
          <a:prstGeom prst="rect">
            <a:avLst/>
          </a:prstGeom>
        </p:spPr>
        <p:txBody>
          <a:bodyPr lIns="91425" tIns="91425" rIns="91425" bIns="91425" anchor="ctr" anchorCtr="0"/>
          <a:lstStyle>
            <a:lvl1pPr lvl="0">
              <a:spcBef>
                <a:spcPts val="0"/>
              </a:spcBef>
              <a:buClr>
                <a:schemeClr val="lt1"/>
              </a:buClr>
              <a:defRPr>
                <a:solidFill>
                  <a:schemeClr val="lt1"/>
                </a:solidFill>
              </a:defRPr>
            </a:lvl1pPr>
            <a:lvl2pPr lvl="1">
              <a:spcBef>
                <a:spcPts val="0"/>
              </a:spcBef>
              <a:buClr>
                <a:schemeClr val="lt1"/>
              </a:buClr>
              <a:defRPr>
                <a:solidFill>
                  <a:schemeClr val="lt1"/>
                </a:solidFill>
              </a:defRPr>
            </a:lvl2pPr>
            <a:lvl3pPr lvl="2">
              <a:spcBef>
                <a:spcPts val="0"/>
              </a:spcBef>
              <a:buClr>
                <a:schemeClr val="lt1"/>
              </a:buClr>
              <a:defRPr>
                <a:solidFill>
                  <a:schemeClr val="lt1"/>
                </a:solidFill>
              </a:defRPr>
            </a:lvl3pPr>
            <a:lvl4pPr lvl="3">
              <a:spcBef>
                <a:spcPts val="0"/>
              </a:spcBef>
              <a:buClr>
                <a:schemeClr val="lt1"/>
              </a:buClr>
              <a:defRPr>
                <a:solidFill>
                  <a:schemeClr val="lt1"/>
                </a:solidFill>
              </a:defRPr>
            </a:lvl4pPr>
            <a:lvl5pPr lvl="4">
              <a:spcBef>
                <a:spcPts val="0"/>
              </a:spcBef>
              <a:buClr>
                <a:schemeClr val="lt1"/>
              </a:buClr>
              <a:defRPr>
                <a:solidFill>
                  <a:schemeClr val="lt1"/>
                </a:solidFill>
              </a:defRPr>
            </a:lvl5pPr>
            <a:lvl6pPr lvl="5">
              <a:spcBef>
                <a:spcPts val="0"/>
              </a:spcBef>
              <a:buClr>
                <a:schemeClr val="lt1"/>
              </a:buClr>
              <a:defRPr>
                <a:solidFill>
                  <a:schemeClr val="lt1"/>
                </a:solidFill>
              </a:defRPr>
            </a:lvl6pPr>
            <a:lvl7pPr lvl="6">
              <a:spcBef>
                <a:spcPts val="0"/>
              </a:spcBef>
              <a:buClr>
                <a:schemeClr val="lt1"/>
              </a:buClr>
              <a:defRPr>
                <a:solidFill>
                  <a:schemeClr val="lt1"/>
                </a:solidFill>
              </a:defRPr>
            </a:lvl7pPr>
            <a:lvl8pPr lvl="7">
              <a:spcBef>
                <a:spcPts val="0"/>
              </a:spcBef>
              <a:buClr>
                <a:schemeClr val="lt1"/>
              </a:buClr>
              <a:defRPr>
                <a:solidFill>
                  <a:schemeClr val="lt1"/>
                </a:solidFill>
              </a:defRPr>
            </a:lvl8pPr>
            <a:lvl9pPr lvl="8">
              <a:spcBef>
                <a:spcPts val="0"/>
              </a:spcBef>
              <a:buClr>
                <a:schemeClr val="lt1"/>
              </a:buClr>
              <a:defRPr>
                <a:solidFill>
                  <a:schemeClr val="lt1"/>
                </a:solidFill>
              </a:defRPr>
            </a:lvl9pPr>
          </a:lstStyle>
          <a:p>
            <a:endParaRPr/>
          </a:p>
        </p:txBody>
      </p:sp>
      <p:sp>
        <p:nvSpPr>
          <p:cNvPr id="56" name="Shape 56"/>
          <p:cNvSpPr txBox="1">
            <a:spLocks noGrp="1"/>
          </p:cNvSpPr>
          <p:nvPr>
            <p:ph type="sldNum" idx="12"/>
          </p:nvPr>
        </p:nvSpPr>
        <p:spPr>
          <a:xfrm>
            <a:off x="8523541" y="4695623"/>
            <a:ext cx="548700" cy="393600"/>
          </a:xfrm>
          <a:prstGeom prst="rect">
            <a:avLst/>
          </a:prstGeom>
        </p:spPr>
        <p:txBody>
          <a:bodyPr lIns="91425" tIns="91425" rIns="91425" bIns="91425" anchor="ctr" anchorCtr="0">
            <a:noAutofit/>
          </a:bodyPr>
          <a:lstStyle/>
          <a:p>
            <a:fld id="{00000000-1234-1234-1234-123412341234}" type="slidenum">
              <a:rPr lang="en">
                <a:solidFill>
                  <a:srgbClr val="FFFFFF"/>
                </a:solidFill>
              </a:rPr>
              <a:pPr/>
              <a:t>‹#›</a:t>
            </a:fld>
            <a:endParaRPr lang="en">
              <a:solidFill>
                <a:srgbClr val="FFFFFF"/>
              </a:solidFill>
            </a:endParaRPr>
          </a:p>
        </p:txBody>
      </p:sp>
      <p:pic>
        <p:nvPicPr>
          <p:cNvPr id="57" name="Shape 57" descr="intel-logo-white.png"/>
          <p:cNvPicPr preferRelativeResize="0"/>
          <p:nvPr/>
        </p:nvPicPr>
        <p:blipFill>
          <a:blip r:embed="rId2">
            <a:alphaModFix/>
          </a:blip>
          <a:stretch>
            <a:fillRect/>
          </a:stretch>
        </p:blipFill>
        <p:spPr>
          <a:xfrm>
            <a:off x="8451117" y="83475"/>
            <a:ext cx="548700" cy="364403"/>
          </a:xfrm>
          <a:prstGeom prst="rect">
            <a:avLst/>
          </a:prstGeom>
          <a:noFill/>
          <a:ln>
            <a:noFill/>
          </a:ln>
        </p:spPr>
      </p:pic>
    </p:spTree>
    <p:extLst>
      <p:ext uri="{BB962C8B-B14F-4D97-AF65-F5344CB8AC3E}">
        <p14:creationId xmlns:p14="http://schemas.microsoft.com/office/powerpoint/2010/main" val="110217066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cSld name="Caption">
    <p:spTree>
      <p:nvGrpSpPr>
        <p:cNvPr id="1" name="Shape 58"/>
        <p:cNvGrpSpPr/>
        <p:nvPr/>
      </p:nvGrpSpPr>
      <p:grpSpPr>
        <a:xfrm>
          <a:off x="0" y="0"/>
          <a:ext cx="0" cy="0"/>
          <a:chOff x="0" y="0"/>
          <a:chExt cx="0" cy="0"/>
        </a:xfrm>
      </p:grpSpPr>
      <p:sp>
        <p:nvSpPr>
          <p:cNvPr id="59" name="Shape 59"/>
          <p:cNvSpPr txBox="1"/>
          <p:nvPr/>
        </p:nvSpPr>
        <p:spPr>
          <a:xfrm rot="10800000" flipH="1">
            <a:off x="0" y="0"/>
            <a:ext cx="9144000" cy="4695900"/>
          </a:xfrm>
          <a:prstGeom prst="rect">
            <a:avLst/>
          </a:prstGeom>
          <a:solidFill>
            <a:schemeClr val="accent4"/>
          </a:solidFill>
          <a:ln>
            <a:noFill/>
          </a:ln>
        </p:spPr>
        <p:txBody>
          <a:bodyPr lIns="91425" tIns="91425" rIns="91425" bIns="91425" anchor="ctr" anchorCtr="0">
            <a:noAutofit/>
          </a:bodyPr>
          <a:lstStyle/>
          <a:p>
            <a:endParaRPr/>
          </a:p>
        </p:txBody>
      </p:sp>
      <p:sp>
        <p:nvSpPr>
          <p:cNvPr id="60" name="Shape 60"/>
          <p:cNvSpPr/>
          <p:nvPr/>
        </p:nvSpPr>
        <p:spPr>
          <a:xfrm rot="10800000" flipH="1">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lIns="91425" tIns="91425" rIns="91425" bIns="91425" anchor="ctr" anchorCtr="0">
            <a:noAutofit/>
          </a:bodyPr>
          <a:lstStyle/>
          <a:p>
            <a:endParaRPr/>
          </a:p>
        </p:txBody>
      </p:sp>
      <p:sp>
        <p:nvSpPr>
          <p:cNvPr id="61" name="Shape 61"/>
          <p:cNvSpPr txBox="1">
            <a:spLocks noGrp="1"/>
          </p:cNvSpPr>
          <p:nvPr>
            <p:ph type="body" idx="1"/>
          </p:nvPr>
        </p:nvSpPr>
        <p:spPr>
          <a:xfrm>
            <a:off x="57150" y="4696825"/>
            <a:ext cx="8382000" cy="446700"/>
          </a:xfrm>
          <a:prstGeom prst="rect">
            <a:avLst/>
          </a:prstGeom>
        </p:spPr>
        <p:txBody>
          <a:bodyPr lIns="91425" tIns="91425" rIns="91425" bIns="91425" anchor="ctr" anchorCtr="0"/>
          <a:lstStyle>
            <a:lvl1pPr lvl="0">
              <a:lnSpc>
                <a:spcPct val="100000"/>
              </a:lnSpc>
              <a:spcBef>
                <a:spcPts val="0"/>
              </a:spcBef>
              <a:spcAft>
                <a:spcPts val="0"/>
              </a:spcAft>
              <a:buClr>
                <a:schemeClr val="lt1"/>
              </a:buClr>
              <a:buSzPct val="100000"/>
              <a:buNone/>
              <a:defRPr sz="1200">
                <a:solidFill>
                  <a:schemeClr val="lt1"/>
                </a:solidFill>
              </a:defRPr>
            </a:lvl1pPr>
          </a:lstStyle>
          <a:p>
            <a:endParaRPr/>
          </a:p>
        </p:txBody>
      </p:sp>
      <p:sp>
        <p:nvSpPr>
          <p:cNvPr id="62" name="Shape 62"/>
          <p:cNvSpPr txBox="1">
            <a:spLocks noGrp="1"/>
          </p:cNvSpPr>
          <p:nvPr>
            <p:ph type="sldNum" idx="12"/>
          </p:nvPr>
        </p:nvSpPr>
        <p:spPr>
          <a:xfrm>
            <a:off x="8523541" y="4695623"/>
            <a:ext cx="548700" cy="393600"/>
          </a:xfrm>
          <a:prstGeom prst="rect">
            <a:avLst/>
          </a:prstGeom>
        </p:spPr>
        <p:txBody>
          <a:bodyPr lIns="91425" tIns="91425" rIns="91425" bIns="91425" anchor="ctr" anchorCtr="0">
            <a:noAutofit/>
          </a:bodyPr>
          <a:lstStyle/>
          <a:p>
            <a:fld id="{00000000-1234-1234-1234-123412341234}" type="slidenum">
              <a:rPr lang="en">
                <a:solidFill>
                  <a:srgbClr val="FFFFFF"/>
                </a:solidFill>
              </a:rPr>
              <a:pPr/>
              <a:t>‹#›</a:t>
            </a:fld>
            <a:endParaRPr lang="en">
              <a:solidFill>
                <a:srgbClr val="FFFFFF"/>
              </a:solidFill>
            </a:endParaRPr>
          </a:p>
        </p:txBody>
      </p:sp>
      <p:pic>
        <p:nvPicPr>
          <p:cNvPr id="63" name="Shape 63" descr="intel-logo-white.png"/>
          <p:cNvPicPr preferRelativeResize="0"/>
          <p:nvPr/>
        </p:nvPicPr>
        <p:blipFill>
          <a:blip r:embed="rId2">
            <a:alphaModFix/>
          </a:blip>
          <a:stretch>
            <a:fillRect/>
          </a:stretch>
        </p:blipFill>
        <p:spPr>
          <a:xfrm>
            <a:off x="7890442" y="4737975"/>
            <a:ext cx="548700" cy="364403"/>
          </a:xfrm>
          <a:prstGeom prst="rect">
            <a:avLst/>
          </a:prstGeom>
          <a:noFill/>
          <a:ln>
            <a:noFill/>
          </a:ln>
        </p:spPr>
      </p:pic>
    </p:spTree>
    <p:extLst>
      <p:ext uri="{BB962C8B-B14F-4D97-AF65-F5344CB8AC3E}">
        <p14:creationId xmlns:p14="http://schemas.microsoft.com/office/powerpoint/2010/main" val="92423970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cSld name="Big number">
    <p:bg>
      <p:bgPr>
        <a:solidFill>
          <a:schemeClr val="accent4"/>
        </a:solidFill>
        <a:effectLst/>
      </p:bgPr>
    </p:bg>
    <p:spTree>
      <p:nvGrpSpPr>
        <p:cNvPr id="1" name="Shape 64"/>
        <p:cNvGrpSpPr/>
        <p:nvPr/>
      </p:nvGrpSpPr>
      <p:grpSpPr>
        <a:xfrm>
          <a:off x="0" y="0"/>
          <a:ext cx="0" cy="0"/>
          <a:chOff x="0" y="0"/>
          <a:chExt cx="0" cy="0"/>
        </a:xfrm>
      </p:grpSpPr>
      <p:sp>
        <p:nvSpPr>
          <p:cNvPr id="65" name="Shape 65"/>
          <p:cNvSpPr txBox="1">
            <a:spLocks noGrp="1"/>
          </p:cNvSpPr>
          <p:nvPr>
            <p:ph type="title"/>
          </p:nvPr>
        </p:nvSpPr>
        <p:spPr>
          <a:xfrm>
            <a:off x="475500" y="1258525"/>
            <a:ext cx="8222100" cy="1963500"/>
          </a:xfrm>
          <a:prstGeom prst="rect">
            <a:avLst/>
          </a:prstGeom>
        </p:spPr>
        <p:txBody>
          <a:bodyPr lIns="91425" tIns="91425" rIns="91425" bIns="91425" anchor="b" anchorCtr="0"/>
          <a:lstStyle>
            <a:lvl1pPr lvl="0" algn="ctr">
              <a:spcBef>
                <a:spcPts val="0"/>
              </a:spcBef>
              <a:buClr>
                <a:schemeClr val="dk2"/>
              </a:buClr>
              <a:buSzPct val="100000"/>
              <a:defRPr sz="12000">
                <a:solidFill>
                  <a:schemeClr val="dk2"/>
                </a:solidFill>
              </a:defRPr>
            </a:lvl1pPr>
            <a:lvl2pPr lvl="1" algn="ctr">
              <a:spcBef>
                <a:spcPts val="0"/>
              </a:spcBef>
              <a:buClr>
                <a:schemeClr val="dk2"/>
              </a:buClr>
              <a:buSzPct val="100000"/>
              <a:defRPr sz="12000">
                <a:solidFill>
                  <a:schemeClr val="dk2"/>
                </a:solidFill>
              </a:defRPr>
            </a:lvl2pPr>
            <a:lvl3pPr lvl="2" algn="ctr">
              <a:spcBef>
                <a:spcPts val="0"/>
              </a:spcBef>
              <a:buClr>
                <a:schemeClr val="dk2"/>
              </a:buClr>
              <a:buSzPct val="100000"/>
              <a:defRPr sz="12000">
                <a:solidFill>
                  <a:schemeClr val="dk2"/>
                </a:solidFill>
              </a:defRPr>
            </a:lvl3pPr>
            <a:lvl4pPr lvl="3" algn="ctr">
              <a:spcBef>
                <a:spcPts val="0"/>
              </a:spcBef>
              <a:buClr>
                <a:schemeClr val="dk2"/>
              </a:buClr>
              <a:buSzPct val="100000"/>
              <a:defRPr sz="12000">
                <a:solidFill>
                  <a:schemeClr val="dk2"/>
                </a:solidFill>
              </a:defRPr>
            </a:lvl4pPr>
            <a:lvl5pPr lvl="4" algn="ctr">
              <a:spcBef>
                <a:spcPts val="0"/>
              </a:spcBef>
              <a:buClr>
                <a:schemeClr val="dk2"/>
              </a:buClr>
              <a:buSzPct val="100000"/>
              <a:defRPr sz="12000">
                <a:solidFill>
                  <a:schemeClr val="dk2"/>
                </a:solidFill>
              </a:defRPr>
            </a:lvl5pPr>
            <a:lvl6pPr lvl="5" algn="ctr">
              <a:spcBef>
                <a:spcPts val="0"/>
              </a:spcBef>
              <a:buClr>
                <a:schemeClr val="dk2"/>
              </a:buClr>
              <a:buSzPct val="100000"/>
              <a:defRPr sz="12000">
                <a:solidFill>
                  <a:schemeClr val="dk2"/>
                </a:solidFill>
              </a:defRPr>
            </a:lvl6pPr>
            <a:lvl7pPr lvl="6" algn="ctr">
              <a:spcBef>
                <a:spcPts val="0"/>
              </a:spcBef>
              <a:buClr>
                <a:schemeClr val="dk2"/>
              </a:buClr>
              <a:buSzPct val="100000"/>
              <a:defRPr sz="12000">
                <a:solidFill>
                  <a:schemeClr val="dk2"/>
                </a:solidFill>
              </a:defRPr>
            </a:lvl7pPr>
            <a:lvl8pPr lvl="7" algn="ctr">
              <a:spcBef>
                <a:spcPts val="0"/>
              </a:spcBef>
              <a:buClr>
                <a:schemeClr val="dk2"/>
              </a:buClr>
              <a:buSzPct val="100000"/>
              <a:defRPr sz="12000">
                <a:solidFill>
                  <a:schemeClr val="dk2"/>
                </a:solidFill>
              </a:defRPr>
            </a:lvl8pPr>
            <a:lvl9pPr lvl="8" algn="ctr">
              <a:spcBef>
                <a:spcPts val="0"/>
              </a:spcBef>
              <a:buClr>
                <a:schemeClr val="dk2"/>
              </a:buClr>
              <a:buSzPct val="100000"/>
              <a:defRPr sz="12000">
                <a:solidFill>
                  <a:schemeClr val="dk2"/>
                </a:solidFill>
              </a:defRPr>
            </a:lvl9pPr>
          </a:lstStyle>
          <a:p>
            <a:endParaRPr/>
          </a:p>
        </p:txBody>
      </p:sp>
      <p:sp>
        <p:nvSpPr>
          <p:cNvPr id="66" name="Shape 66"/>
          <p:cNvSpPr txBox="1">
            <a:spLocks noGrp="1"/>
          </p:cNvSpPr>
          <p:nvPr>
            <p:ph type="body" idx="1"/>
          </p:nvPr>
        </p:nvSpPr>
        <p:spPr>
          <a:xfrm>
            <a:off x="475500" y="3304625"/>
            <a:ext cx="8222100" cy="1300800"/>
          </a:xfrm>
          <a:prstGeom prst="rect">
            <a:avLst/>
          </a:prstGeom>
        </p:spPr>
        <p:txBody>
          <a:bodyPr lIns="91425" tIns="91425" rIns="91425" bIns="91425" anchor="t" anchorCtr="0"/>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a:endParaRPr/>
          </a:p>
        </p:txBody>
      </p:sp>
      <p:sp>
        <p:nvSpPr>
          <p:cNvPr id="67" name="Shape 67"/>
          <p:cNvSpPr txBox="1">
            <a:spLocks noGrp="1"/>
          </p:cNvSpPr>
          <p:nvPr>
            <p:ph type="sldNum" idx="12"/>
          </p:nvPr>
        </p:nvSpPr>
        <p:spPr>
          <a:xfrm>
            <a:off x="8523541" y="4695623"/>
            <a:ext cx="548700" cy="393600"/>
          </a:xfrm>
          <a:prstGeom prst="rect">
            <a:avLst/>
          </a:prstGeom>
        </p:spPr>
        <p:txBody>
          <a:bodyPr lIns="91425" tIns="91425" rIns="91425" bIns="91425" anchor="ctr" anchorCtr="0">
            <a:noAutofit/>
          </a:bodyPr>
          <a:lstStyle/>
          <a:p>
            <a:fld id="{00000000-1234-1234-1234-123412341234}" type="slidenum">
              <a:rPr lang="en"/>
              <a:pPr/>
              <a:t>‹#›</a:t>
            </a:fld>
            <a:endParaRPr lang="en"/>
          </a:p>
        </p:txBody>
      </p:sp>
    </p:spTree>
    <p:extLst>
      <p:ext uri="{BB962C8B-B14F-4D97-AF65-F5344CB8AC3E}">
        <p14:creationId xmlns:p14="http://schemas.microsoft.com/office/powerpoint/2010/main" val="194219673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cSld name="Blank">
    <p:bg>
      <p:bgPr>
        <a:solidFill>
          <a:schemeClr val="accent4"/>
        </a:solidFill>
        <a:effectLst/>
      </p:bgPr>
    </p:bg>
    <p:spTree>
      <p:nvGrpSpPr>
        <p:cNvPr id="1" name="Shape 68"/>
        <p:cNvGrpSpPr/>
        <p:nvPr/>
      </p:nvGrpSpPr>
      <p:grpSpPr>
        <a:xfrm>
          <a:off x="0" y="0"/>
          <a:ext cx="0" cy="0"/>
          <a:chOff x="0" y="0"/>
          <a:chExt cx="0" cy="0"/>
        </a:xfrm>
      </p:grpSpPr>
      <p:sp>
        <p:nvSpPr>
          <p:cNvPr id="69" name="Shape 69"/>
          <p:cNvSpPr txBox="1">
            <a:spLocks noGrp="1"/>
          </p:cNvSpPr>
          <p:nvPr>
            <p:ph type="sldNum" idx="12"/>
          </p:nvPr>
        </p:nvSpPr>
        <p:spPr>
          <a:xfrm>
            <a:off x="8523541" y="4695623"/>
            <a:ext cx="548700" cy="393600"/>
          </a:xfrm>
          <a:prstGeom prst="rect">
            <a:avLst/>
          </a:prstGeom>
        </p:spPr>
        <p:txBody>
          <a:bodyPr lIns="91425" tIns="91425" rIns="91425" bIns="91425" anchor="ctr" anchorCtr="0">
            <a:noAutofit/>
          </a:bodyPr>
          <a:lstStyle/>
          <a:p>
            <a:fld id="{00000000-1234-1234-1234-123412341234}" type="slidenum">
              <a:rPr lang="en"/>
              <a:pPr/>
              <a:t>‹#›</a:t>
            </a:fld>
            <a:endParaRPr lang="en"/>
          </a:p>
        </p:txBody>
      </p:sp>
    </p:spTree>
    <p:extLst>
      <p:ext uri="{BB962C8B-B14F-4D97-AF65-F5344CB8AC3E}">
        <p14:creationId xmlns:p14="http://schemas.microsoft.com/office/powerpoint/2010/main" val="66362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2_Title Slide">
    <p:spTree>
      <p:nvGrpSpPr>
        <p:cNvPr id="1" name="Shape 35"/>
        <p:cNvGrpSpPr/>
        <p:nvPr/>
      </p:nvGrpSpPr>
      <p:grpSpPr>
        <a:xfrm>
          <a:off x="0" y="0"/>
          <a:ext cx="0" cy="0"/>
          <a:chOff x="0" y="0"/>
          <a:chExt cx="0" cy="0"/>
        </a:xfrm>
      </p:grpSpPr>
      <p:sp>
        <p:nvSpPr>
          <p:cNvPr id="36" name="Shape 36"/>
          <p:cNvSpPr txBox="1">
            <a:spLocks noGrp="1"/>
          </p:cNvSpPr>
          <p:nvPr>
            <p:ph type="dt" idx="10"/>
          </p:nvPr>
        </p:nvSpPr>
        <p:spPr>
          <a:xfrm>
            <a:off x="6871075" y="4862696"/>
            <a:ext cx="1692037" cy="273842"/>
          </a:xfrm>
          <a:prstGeom prst="rect">
            <a:avLst/>
          </a:prstGeom>
          <a:noFill/>
          <a:ln>
            <a:noFill/>
          </a:ln>
        </p:spPr>
        <p:txBody>
          <a:bodyPr lIns="91425" tIns="91425" rIns="91425" bIns="91425" anchor="ctr" anchorCtr="0"/>
          <a:lstStyle>
            <a:lvl1pPr marL="0" marR="0" lvl="0"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1pPr>
            <a:lvl2pPr marL="45720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914400"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1371600"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1828800"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228600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274320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320040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365760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endParaRPr/>
          </a:p>
        </p:txBody>
      </p:sp>
      <p:sp>
        <p:nvSpPr>
          <p:cNvPr id="37" name="Shape 37"/>
          <p:cNvSpPr txBox="1">
            <a:spLocks noGrp="1"/>
          </p:cNvSpPr>
          <p:nvPr>
            <p:ph type="ftr" idx="11"/>
          </p:nvPr>
        </p:nvSpPr>
        <p:spPr>
          <a:xfrm>
            <a:off x="117475" y="4862696"/>
            <a:ext cx="3347715" cy="273842"/>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1pPr>
            <a:lvl2pPr marL="45720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914400"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1371600"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1828800"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228600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274320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320040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365760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endParaRPr/>
          </a:p>
        </p:txBody>
      </p:sp>
      <p:sp>
        <p:nvSpPr>
          <p:cNvPr id="38" name="Shape 38"/>
          <p:cNvSpPr txBox="1">
            <a:spLocks noGrp="1"/>
          </p:cNvSpPr>
          <p:nvPr>
            <p:ph type="sldNum" idx="12"/>
          </p:nvPr>
        </p:nvSpPr>
        <p:spPr>
          <a:xfrm>
            <a:off x="8563113" y="4862696"/>
            <a:ext cx="465000" cy="273842"/>
          </a:xfrm>
          <a:prstGeom prst="rect">
            <a:avLst/>
          </a:prstGeom>
          <a:noFill/>
          <a:ln>
            <a:noFill/>
          </a:ln>
        </p:spPr>
        <p:txBody>
          <a:bodyPr lIns="91425" tIns="45700" rIns="91425" bIns="45700" anchor="ctr" anchorCtr="0">
            <a:noAutofit/>
          </a:bodyPr>
          <a:lstStyle/>
          <a:p>
            <a:pPr marL="0" marR="0" lvl="0" indent="0" algn="r" rtl="0">
              <a:lnSpc>
                <a:spcPct val="100000"/>
              </a:lnSpc>
              <a:spcBef>
                <a:spcPts val="0"/>
              </a:spcBef>
              <a:spcAft>
                <a:spcPts val="0"/>
              </a:spcAft>
              <a:buClr>
                <a:schemeClr val="accent6"/>
              </a:buClr>
              <a:buSzPct val="25000"/>
              <a:buFont typeface="Arial"/>
              <a:buNone/>
            </a:pPr>
            <a:fld id="{00000000-1234-1234-1234-123412341234}" type="slidenum">
              <a:rPr lang="en-US" sz="800" b="0" i="0" u="none" strike="noStrike" cap="none">
                <a:solidFill>
                  <a:schemeClr val="accent6"/>
                </a:solidFill>
                <a:latin typeface="Arial"/>
                <a:ea typeface="Arial"/>
                <a:cs typeface="Arial"/>
                <a:sym typeface="Arial"/>
              </a:rPr>
              <a:t>‹#›</a:t>
            </a:fld>
            <a:endParaRPr lang="en-US" sz="800" b="0" i="0" u="none" strike="noStrike" cap="none">
              <a:solidFill>
                <a:schemeClr val="accent6"/>
              </a:solidFill>
              <a:latin typeface="Arial"/>
              <a:ea typeface="Arial"/>
              <a:cs typeface="Arial"/>
              <a:sym typeface="Arial"/>
            </a:endParaRPr>
          </a:p>
        </p:txBody>
      </p:sp>
      <p:pic>
        <p:nvPicPr>
          <p:cNvPr id="39" name="Shape 39"/>
          <p:cNvPicPr preferRelativeResize="0"/>
          <p:nvPr/>
        </p:nvPicPr>
        <p:blipFill rotWithShape="1">
          <a:blip r:embed="rId2">
            <a:alphaModFix/>
          </a:blip>
          <a:srcRect/>
          <a:stretch/>
        </p:blipFill>
        <p:spPr>
          <a:xfrm>
            <a:off x="-6350" y="4197937"/>
            <a:ext cx="9144000" cy="781048"/>
          </a:xfrm>
          <a:prstGeom prst="rect">
            <a:avLst/>
          </a:prstGeom>
          <a:noFill/>
          <a:ln>
            <a:noFill/>
          </a:ln>
        </p:spPr>
      </p:pic>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cSld name="Back Cover Radial Gradient">
    <p:bg>
      <p:bgPr>
        <a:solidFill>
          <a:srgbClr val="073763"/>
        </a:solidFill>
        <a:effectLst/>
      </p:bgPr>
    </p:bg>
    <p:spTree>
      <p:nvGrpSpPr>
        <p:cNvPr id="1" name="Shape 70"/>
        <p:cNvGrpSpPr/>
        <p:nvPr/>
      </p:nvGrpSpPr>
      <p:grpSpPr>
        <a:xfrm>
          <a:off x="0" y="0"/>
          <a:ext cx="0" cy="0"/>
          <a:chOff x="0" y="0"/>
          <a:chExt cx="0" cy="0"/>
        </a:xfrm>
      </p:grpSpPr>
      <p:pic>
        <p:nvPicPr>
          <p:cNvPr id="71" name="Shape 71" descr="\\.psf\Home\Desktop\Intel.png"/>
          <p:cNvPicPr preferRelativeResize="0"/>
          <p:nvPr/>
        </p:nvPicPr>
        <p:blipFill rotWithShape="1">
          <a:blip r:embed="rId2">
            <a:alphaModFix/>
          </a:blip>
          <a:srcRect/>
          <a:stretch/>
        </p:blipFill>
        <p:spPr>
          <a:xfrm>
            <a:off x="3477432" y="1875130"/>
            <a:ext cx="2108700" cy="1389900"/>
          </a:xfrm>
          <a:prstGeom prst="rect">
            <a:avLst/>
          </a:prstGeom>
          <a:noFill/>
          <a:ln>
            <a:noFill/>
          </a:ln>
        </p:spPr>
      </p:pic>
    </p:spTree>
    <p:extLst>
      <p:ext uri="{BB962C8B-B14F-4D97-AF65-F5344CB8AC3E}">
        <p14:creationId xmlns:p14="http://schemas.microsoft.com/office/powerpoint/2010/main" val="93585579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cSld name="Title and Bulleted Text">
    <p:spTree>
      <p:nvGrpSpPr>
        <p:cNvPr id="1" name="Shape 72"/>
        <p:cNvGrpSpPr/>
        <p:nvPr/>
      </p:nvGrpSpPr>
      <p:grpSpPr>
        <a:xfrm>
          <a:off x="0" y="0"/>
          <a:ext cx="0" cy="0"/>
          <a:chOff x="0" y="0"/>
          <a:chExt cx="0" cy="0"/>
        </a:xfrm>
      </p:grpSpPr>
      <p:sp>
        <p:nvSpPr>
          <p:cNvPr id="73" name="Shape 73"/>
          <p:cNvSpPr txBox="1">
            <a:spLocks noGrp="1"/>
          </p:cNvSpPr>
          <p:nvPr>
            <p:ph type="sldNum" idx="12"/>
          </p:nvPr>
        </p:nvSpPr>
        <p:spPr>
          <a:xfrm>
            <a:off x="6457950" y="4767262"/>
            <a:ext cx="2057400" cy="273900"/>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 sz="900">
                <a:solidFill>
                  <a:srgbClr val="888888"/>
                </a:solidFill>
                <a:latin typeface="Calibri"/>
                <a:ea typeface="Calibri"/>
                <a:cs typeface="Calibri"/>
                <a:sym typeface="Calibri"/>
              </a:rPr>
              <a:pPr algn="r">
                <a:buSzPct val="25000"/>
              </a:pPr>
              <a:t>‹#›</a:t>
            </a:fld>
            <a:endParaRPr lang="en" sz="900">
              <a:solidFill>
                <a:srgbClr val="888888"/>
              </a:solidFill>
              <a:latin typeface="Calibri"/>
              <a:ea typeface="Calibri"/>
              <a:cs typeface="Calibri"/>
              <a:sym typeface="Calibri"/>
            </a:endParaRPr>
          </a:p>
        </p:txBody>
      </p:sp>
      <p:sp>
        <p:nvSpPr>
          <p:cNvPr id="74" name="Shape 74"/>
          <p:cNvSpPr txBox="1">
            <a:spLocks noGrp="1"/>
          </p:cNvSpPr>
          <p:nvPr>
            <p:ph type="title"/>
          </p:nvPr>
        </p:nvSpPr>
        <p:spPr>
          <a:xfrm>
            <a:off x="455612" y="308847"/>
            <a:ext cx="8229600" cy="500400"/>
          </a:xfrm>
          <a:prstGeom prst="rect">
            <a:avLst/>
          </a:prstGeom>
          <a:noFill/>
          <a:ln>
            <a:noFill/>
          </a:ln>
        </p:spPr>
        <p:txBody>
          <a:bodyPr lIns="91425" tIns="91425" rIns="91425" bIns="91425" anchor="ctr" anchorCtr="0"/>
          <a:lstStyle>
            <a:lvl1pPr marL="0" marR="0" lvl="0" indent="0" algn="l" rtl="0">
              <a:lnSpc>
                <a:spcPct val="90000"/>
              </a:lnSpc>
              <a:spcBef>
                <a:spcPts val="0"/>
              </a:spcBef>
              <a:buClr>
                <a:schemeClr val="dk2"/>
              </a:buClr>
              <a:buFont typeface="Calibri"/>
              <a:buNone/>
              <a:defRPr sz="3300" b="0" i="0" u="none" strike="noStrike" cap="none">
                <a:solidFill>
                  <a:schemeClr val="dk2"/>
                </a:solidFill>
                <a:latin typeface="Calibri"/>
                <a:ea typeface="Calibri"/>
                <a:cs typeface="Calibri"/>
                <a:sym typeface="Calibri"/>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75" name="Shape 75"/>
          <p:cNvSpPr txBox="1">
            <a:spLocks noGrp="1"/>
          </p:cNvSpPr>
          <p:nvPr>
            <p:ph type="body" idx="1"/>
          </p:nvPr>
        </p:nvSpPr>
        <p:spPr>
          <a:xfrm>
            <a:off x="455612" y="995320"/>
            <a:ext cx="8228100" cy="3633900"/>
          </a:xfrm>
          <a:prstGeom prst="rect">
            <a:avLst/>
          </a:prstGeom>
          <a:noFill/>
          <a:ln>
            <a:noFill/>
          </a:ln>
        </p:spPr>
        <p:txBody>
          <a:bodyPr lIns="91425" tIns="91425" rIns="91425" bIns="91425" anchor="t" anchorCtr="0"/>
          <a:lstStyle>
            <a:lvl1pPr marL="171450" marR="0" lvl="0" indent="-38100" algn="l" rtl="0">
              <a:lnSpc>
                <a:spcPct val="90000"/>
              </a:lnSpc>
              <a:spcBef>
                <a:spcPts val="750"/>
              </a:spcBef>
              <a:buClr>
                <a:schemeClr val="dk2"/>
              </a:buClr>
              <a:buSzPct val="100000"/>
              <a:buFont typeface="Arial"/>
              <a:buChar char="•"/>
              <a:defRPr sz="2100" b="0" i="0" u="none" strike="noStrike" cap="none">
                <a:solidFill>
                  <a:schemeClr val="dk2"/>
                </a:solidFill>
                <a:latin typeface="Calibri"/>
                <a:ea typeface="Calibri"/>
                <a:cs typeface="Calibri"/>
                <a:sym typeface="Calibri"/>
              </a:defRPr>
            </a:lvl1pPr>
            <a:lvl2pPr marL="514350" marR="0" lvl="1" indent="-57150" algn="l" rtl="0">
              <a:lnSpc>
                <a:spcPct val="90000"/>
              </a:lnSpc>
              <a:spcBef>
                <a:spcPts val="375"/>
              </a:spcBef>
              <a:buClr>
                <a:schemeClr val="dk2"/>
              </a:buClr>
              <a:buSzPct val="100000"/>
              <a:buFont typeface="Arial"/>
              <a:buChar char="•"/>
              <a:defRPr sz="1800" b="0" i="0" u="none" strike="noStrike" cap="none">
                <a:solidFill>
                  <a:schemeClr val="dk2"/>
                </a:solidFill>
                <a:latin typeface="Calibri"/>
                <a:ea typeface="Calibri"/>
                <a:cs typeface="Calibri"/>
                <a:sym typeface="Calibri"/>
              </a:defRPr>
            </a:lvl2pPr>
            <a:lvl3pPr marL="857250" marR="0" lvl="2" indent="-69850" algn="l" rtl="0">
              <a:lnSpc>
                <a:spcPct val="90000"/>
              </a:lnSpc>
              <a:spcBef>
                <a:spcPts val="375"/>
              </a:spcBef>
              <a:buClr>
                <a:schemeClr val="dk2"/>
              </a:buClr>
              <a:buSzPct val="100000"/>
              <a:buFont typeface="Arial"/>
              <a:buChar char="•"/>
              <a:defRPr sz="1600" b="0" i="0" u="none" strike="noStrike" cap="none">
                <a:solidFill>
                  <a:schemeClr val="dk2"/>
                </a:solidFill>
                <a:latin typeface="Calibri"/>
                <a:ea typeface="Calibri"/>
                <a:cs typeface="Calibri"/>
                <a:sym typeface="Calibri"/>
              </a:defRPr>
            </a:lvl3pPr>
            <a:lvl4pPr marL="687387" marR="0" lvl="3" indent="-141287" algn="l" rtl="0">
              <a:lnSpc>
                <a:spcPct val="90000"/>
              </a:lnSpc>
              <a:spcBef>
                <a:spcPts val="375"/>
              </a:spcBef>
              <a:buClr>
                <a:schemeClr val="dk2"/>
              </a:buClr>
              <a:buSzPct val="100000"/>
              <a:buFont typeface="Arial"/>
              <a:buChar char="•"/>
              <a:defRPr sz="1400" b="0" i="0" u="none" strike="noStrike" cap="none">
                <a:solidFill>
                  <a:schemeClr val="dk2"/>
                </a:solidFill>
                <a:latin typeface="Calibri"/>
                <a:ea typeface="Calibri"/>
                <a:cs typeface="Calibri"/>
                <a:sym typeface="Calibri"/>
              </a:defRPr>
            </a:lvl4pPr>
            <a:lvl5pPr marL="914400" marR="0" lvl="4" indent="-152400" algn="l" rtl="0">
              <a:lnSpc>
                <a:spcPct val="90000"/>
              </a:lnSpc>
              <a:spcBef>
                <a:spcPts val="375"/>
              </a:spcBef>
              <a:buClr>
                <a:schemeClr val="dk2"/>
              </a:buClr>
              <a:buSzPct val="100000"/>
              <a:buFont typeface="Arial"/>
              <a:buChar char="+"/>
              <a:defRPr sz="1200" b="0" i="0" u="none" strike="noStrike" cap="none">
                <a:solidFill>
                  <a:schemeClr val="dk2"/>
                </a:solidFill>
                <a:latin typeface="Calibri"/>
                <a:ea typeface="Calibri"/>
                <a:cs typeface="Calibri"/>
                <a:sym typeface="Calibri"/>
              </a:defRPr>
            </a:lvl5pPr>
            <a:lvl6pPr marL="1885950" marR="0" lvl="5" indent="-85725" algn="l" rtl="0">
              <a:lnSpc>
                <a:spcPct val="90000"/>
              </a:lnSpc>
              <a:spcBef>
                <a:spcPts val="375"/>
              </a:spcBef>
              <a:buClr>
                <a:schemeClr val="dk1"/>
              </a:buClr>
              <a:buSzPct val="96428"/>
              <a:buFont typeface="Arial"/>
              <a:buChar char="•"/>
              <a:defRPr sz="1350" b="0" i="0" u="none" strike="noStrike" cap="none">
                <a:solidFill>
                  <a:schemeClr val="dk1"/>
                </a:solidFill>
                <a:latin typeface="Calibri"/>
                <a:ea typeface="Calibri"/>
                <a:cs typeface="Calibri"/>
                <a:sym typeface="Calibri"/>
              </a:defRPr>
            </a:lvl6pPr>
            <a:lvl7pPr marL="2228850" marR="0" lvl="6" indent="-85725" algn="l" rtl="0">
              <a:lnSpc>
                <a:spcPct val="90000"/>
              </a:lnSpc>
              <a:spcBef>
                <a:spcPts val="375"/>
              </a:spcBef>
              <a:buClr>
                <a:schemeClr val="dk1"/>
              </a:buClr>
              <a:buSzPct val="96428"/>
              <a:buFont typeface="Arial"/>
              <a:buChar char="•"/>
              <a:defRPr sz="1350" b="0" i="0" u="none" strike="noStrike" cap="none">
                <a:solidFill>
                  <a:schemeClr val="dk1"/>
                </a:solidFill>
                <a:latin typeface="Calibri"/>
                <a:ea typeface="Calibri"/>
                <a:cs typeface="Calibri"/>
                <a:sym typeface="Calibri"/>
              </a:defRPr>
            </a:lvl7pPr>
            <a:lvl8pPr marL="2571750" marR="0" lvl="7" indent="-85725" algn="l" rtl="0">
              <a:lnSpc>
                <a:spcPct val="90000"/>
              </a:lnSpc>
              <a:spcBef>
                <a:spcPts val="375"/>
              </a:spcBef>
              <a:buClr>
                <a:schemeClr val="dk1"/>
              </a:buClr>
              <a:buSzPct val="96428"/>
              <a:buFont typeface="Arial"/>
              <a:buChar char="•"/>
              <a:defRPr sz="1350" b="0" i="0" u="none" strike="noStrike" cap="none">
                <a:solidFill>
                  <a:schemeClr val="dk1"/>
                </a:solidFill>
                <a:latin typeface="Calibri"/>
                <a:ea typeface="Calibri"/>
                <a:cs typeface="Calibri"/>
                <a:sym typeface="Calibri"/>
              </a:defRPr>
            </a:lvl8pPr>
            <a:lvl9pPr marL="2914650" marR="0" lvl="8" indent="-85725" algn="l" rtl="0">
              <a:lnSpc>
                <a:spcPct val="90000"/>
              </a:lnSpc>
              <a:spcBef>
                <a:spcPts val="375"/>
              </a:spcBef>
              <a:buClr>
                <a:schemeClr val="dk1"/>
              </a:buClr>
              <a:buSzPct val="96428"/>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76" name="Shape 76"/>
          <p:cNvSpPr txBox="1"/>
          <p:nvPr/>
        </p:nvSpPr>
        <p:spPr>
          <a:xfrm>
            <a:off x="3990573" y="4884364"/>
            <a:ext cx="1000200" cy="153900"/>
          </a:xfrm>
          <a:prstGeom prst="rect">
            <a:avLst/>
          </a:prstGeom>
          <a:noFill/>
          <a:ln>
            <a:noFill/>
          </a:ln>
        </p:spPr>
        <p:txBody>
          <a:bodyPr lIns="0" tIns="0" rIns="0" bIns="0" anchor="t" anchorCtr="0">
            <a:noAutofit/>
          </a:bodyPr>
          <a:lstStyle/>
          <a:p>
            <a:pPr>
              <a:buSzPct val="25000"/>
            </a:pPr>
            <a:r>
              <a:rPr lang="en" sz="1000">
                <a:solidFill>
                  <a:srgbClr val="FFFFFF"/>
                </a:solidFill>
                <a:latin typeface="Calibri"/>
                <a:ea typeface="Calibri"/>
                <a:cs typeface="Calibri"/>
                <a:sym typeface="Calibri"/>
              </a:rPr>
              <a:t>Intel Confidential</a:t>
            </a:r>
          </a:p>
        </p:txBody>
      </p:sp>
    </p:spTree>
    <p:extLst>
      <p:ext uri="{BB962C8B-B14F-4D97-AF65-F5344CB8AC3E}">
        <p14:creationId xmlns:p14="http://schemas.microsoft.com/office/powerpoint/2010/main" val="148150125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cSld name="White Section Break">
    <p:spTree>
      <p:nvGrpSpPr>
        <p:cNvPr id="1" name="Shape 77"/>
        <p:cNvGrpSpPr/>
        <p:nvPr/>
      </p:nvGrpSpPr>
      <p:grpSpPr>
        <a:xfrm>
          <a:off x="0" y="0"/>
          <a:ext cx="0" cy="0"/>
          <a:chOff x="0" y="0"/>
          <a:chExt cx="0" cy="0"/>
        </a:xfrm>
      </p:grpSpPr>
      <p:sp>
        <p:nvSpPr>
          <p:cNvPr id="78" name="Shape 78"/>
          <p:cNvSpPr txBox="1">
            <a:spLocks noGrp="1"/>
          </p:cNvSpPr>
          <p:nvPr>
            <p:ph type="title"/>
          </p:nvPr>
        </p:nvSpPr>
        <p:spPr>
          <a:xfrm>
            <a:off x="455612" y="2108061"/>
            <a:ext cx="7772400" cy="1021500"/>
          </a:xfrm>
          <a:prstGeom prst="rect">
            <a:avLst/>
          </a:prstGeom>
          <a:noFill/>
          <a:ln>
            <a:noFill/>
          </a:ln>
        </p:spPr>
        <p:txBody>
          <a:bodyPr lIns="91425" tIns="91425" rIns="91425" bIns="91425" anchor="b" anchorCtr="0"/>
          <a:lstStyle>
            <a:lvl1pPr marL="0" marR="0" lvl="0" indent="0" algn="l" rtl="0">
              <a:lnSpc>
                <a:spcPct val="80000"/>
              </a:lnSpc>
              <a:spcBef>
                <a:spcPts val="0"/>
              </a:spcBef>
              <a:buClr>
                <a:schemeClr val="dk2"/>
              </a:buClr>
              <a:buFont typeface="Calibri"/>
              <a:buNone/>
              <a:defRPr sz="4000" b="0" i="0" u="none" strike="noStrike" cap="none">
                <a:solidFill>
                  <a:schemeClr val="dk2"/>
                </a:solidFill>
                <a:latin typeface="Calibri"/>
                <a:ea typeface="Calibri"/>
                <a:cs typeface="Calibri"/>
                <a:sym typeface="Calibri"/>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79" name="Shape 79"/>
          <p:cNvSpPr txBox="1">
            <a:spLocks noGrp="1"/>
          </p:cNvSpPr>
          <p:nvPr>
            <p:ph type="body" idx="1"/>
          </p:nvPr>
        </p:nvSpPr>
        <p:spPr>
          <a:xfrm>
            <a:off x="455612" y="3241150"/>
            <a:ext cx="7772400" cy="1125000"/>
          </a:xfrm>
          <a:prstGeom prst="rect">
            <a:avLst/>
          </a:prstGeom>
          <a:noFill/>
          <a:ln>
            <a:noFill/>
          </a:ln>
        </p:spPr>
        <p:txBody>
          <a:bodyPr lIns="91425" tIns="91425" rIns="91425" bIns="91425" anchor="t" anchorCtr="0"/>
          <a:lstStyle>
            <a:lvl1pPr marL="0" marR="0" lvl="0" indent="0" algn="l" rtl="0">
              <a:lnSpc>
                <a:spcPct val="90000"/>
              </a:lnSpc>
              <a:spcBef>
                <a:spcPts val="750"/>
              </a:spcBef>
              <a:buClr>
                <a:schemeClr val="accent2"/>
              </a:buClr>
              <a:buFont typeface="Arial"/>
              <a:buNone/>
              <a:defRPr sz="1600" b="0" i="0" u="none" strike="noStrike" cap="none">
                <a:solidFill>
                  <a:schemeClr val="accent2"/>
                </a:solidFill>
                <a:latin typeface="Calibri"/>
                <a:ea typeface="Calibri"/>
                <a:cs typeface="Calibri"/>
                <a:sym typeface="Calibri"/>
              </a:defRPr>
            </a:lvl1pPr>
            <a:lvl2pPr marL="457200" marR="0" lvl="1" indent="0" algn="l" rtl="0">
              <a:lnSpc>
                <a:spcPct val="90000"/>
              </a:lnSpc>
              <a:spcBef>
                <a:spcPts val="375"/>
              </a:spcBef>
              <a:buClr>
                <a:srgbClr val="888888"/>
              </a:buClr>
              <a:buFont typeface="Arial"/>
              <a:buNone/>
              <a:defRPr sz="1800" b="0" i="0" u="none" strike="noStrike" cap="none">
                <a:solidFill>
                  <a:srgbClr val="888888"/>
                </a:solidFill>
                <a:latin typeface="Calibri"/>
                <a:ea typeface="Calibri"/>
                <a:cs typeface="Calibri"/>
                <a:sym typeface="Calibri"/>
              </a:defRPr>
            </a:lvl2pPr>
            <a:lvl3pPr marL="914400" marR="0" lvl="2" indent="0" algn="l" rtl="0">
              <a:lnSpc>
                <a:spcPct val="90000"/>
              </a:lnSpc>
              <a:spcBef>
                <a:spcPts val="375"/>
              </a:spcBef>
              <a:buClr>
                <a:srgbClr val="888888"/>
              </a:buClr>
              <a:buFont typeface="Arial"/>
              <a:buNone/>
              <a:defRPr sz="1600" b="0" i="0" u="none" strike="noStrike" cap="none">
                <a:solidFill>
                  <a:srgbClr val="888888"/>
                </a:solidFill>
                <a:latin typeface="Calibri"/>
                <a:ea typeface="Calibri"/>
                <a:cs typeface="Calibri"/>
                <a:sym typeface="Calibri"/>
              </a:defRPr>
            </a:lvl3pPr>
            <a:lvl4pPr marL="1371600" marR="0" lvl="3" indent="0" algn="l" rtl="0">
              <a:lnSpc>
                <a:spcPct val="90000"/>
              </a:lnSpc>
              <a:spcBef>
                <a:spcPts val="375"/>
              </a:spcBef>
              <a:buClr>
                <a:srgbClr val="888888"/>
              </a:buClr>
              <a:buFont typeface="Arial"/>
              <a:buNone/>
              <a:defRPr sz="1400" b="0" i="0" u="none" strike="noStrike" cap="none">
                <a:solidFill>
                  <a:srgbClr val="888888"/>
                </a:solidFill>
                <a:latin typeface="Calibri"/>
                <a:ea typeface="Calibri"/>
                <a:cs typeface="Calibri"/>
                <a:sym typeface="Calibri"/>
              </a:defRPr>
            </a:lvl4pPr>
            <a:lvl5pPr marL="1828800" marR="0" lvl="4" indent="0" algn="l" rtl="0">
              <a:lnSpc>
                <a:spcPct val="90000"/>
              </a:lnSpc>
              <a:spcBef>
                <a:spcPts val="375"/>
              </a:spcBef>
              <a:buClr>
                <a:srgbClr val="888888"/>
              </a:buClr>
              <a:buFont typeface="Arial"/>
              <a:buNone/>
              <a:defRPr sz="1400" b="0" i="0" u="none" strike="noStrike" cap="none">
                <a:solidFill>
                  <a:srgbClr val="888888"/>
                </a:solidFill>
                <a:latin typeface="Calibri"/>
                <a:ea typeface="Calibri"/>
                <a:cs typeface="Calibri"/>
                <a:sym typeface="Calibri"/>
              </a:defRPr>
            </a:lvl5pPr>
            <a:lvl6pPr marL="2286000" marR="0" lvl="5" indent="0" algn="l" rtl="0">
              <a:lnSpc>
                <a:spcPct val="90000"/>
              </a:lnSpc>
              <a:spcBef>
                <a:spcPts val="375"/>
              </a:spcBef>
              <a:buClr>
                <a:srgbClr val="888888"/>
              </a:buClr>
              <a:buFont typeface="Arial"/>
              <a:buNone/>
              <a:defRPr sz="1400" b="0" i="0" u="none" strike="noStrike" cap="none">
                <a:solidFill>
                  <a:srgbClr val="888888"/>
                </a:solidFill>
                <a:latin typeface="Calibri"/>
                <a:ea typeface="Calibri"/>
                <a:cs typeface="Calibri"/>
                <a:sym typeface="Calibri"/>
              </a:defRPr>
            </a:lvl6pPr>
            <a:lvl7pPr marL="2743200" marR="0" lvl="6" indent="0" algn="l" rtl="0">
              <a:lnSpc>
                <a:spcPct val="90000"/>
              </a:lnSpc>
              <a:spcBef>
                <a:spcPts val="375"/>
              </a:spcBef>
              <a:buClr>
                <a:srgbClr val="888888"/>
              </a:buClr>
              <a:buFont typeface="Arial"/>
              <a:buNone/>
              <a:defRPr sz="1400" b="0" i="0" u="none" strike="noStrike" cap="none">
                <a:solidFill>
                  <a:srgbClr val="888888"/>
                </a:solidFill>
                <a:latin typeface="Calibri"/>
                <a:ea typeface="Calibri"/>
                <a:cs typeface="Calibri"/>
                <a:sym typeface="Calibri"/>
              </a:defRPr>
            </a:lvl7pPr>
            <a:lvl8pPr marL="3200400" marR="0" lvl="7" indent="0" algn="l" rtl="0">
              <a:lnSpc>
                <a:spcPct val="90000"/>
              </a:lnSpc>
              <a:spcBef>
                <a:spcPts val="375"/>
              </a:spcBef>
              <a:buClr>
                <a:srgbClr val="888888"/>
              </a:buClr>
              <a:buFont typeface="Arial"/>
              <a:buNone/>
              <a:defRPr sz="1400" b="0" i="0" u="none" strike="noStrike" cap="none">
                <a:solidFill>
                  <a:srgbClr val="888888"/>
                </a:solidFill>
                <a:latin typeface="Calibri"/>
                <a:ea typeface="Calibri"/>
                <a:cs typeface="Calibri"/>
                <a:sym typeface="Calibri"/>
              </a:defRPr>
            </a:lvl8pPr>
            <a:lvl9pPr marL="3657600" marR="0" lvl="8" indent="0" algn="l" rtl="0">
              <a:lnSpc>
                <a:spcPct val="90000"/>
              </a:lnSpc>
              <a:spcBef>
                <a:spcPts val="375"/>
              </a:spcBef>
              <a:buClr>
                <a:srgbClr val="888888"/>
              </a:buClr>
              <a:buFont typeface="Arial"/>
              <a:buNone/>
              <a:defRPr sz="1400" b="0" i="0" u="none" strike="noStrike" cap="none">
                <a:solidFill>
                  <a:srgbClr val="888888"/>
                </a:solidFill>
                <a:latin typeface="Calibri"/>
                <a:ea typeface="Calibri"/>
                <a:cs typeface="Calibri"/>
                <a:sym typeface="Calibri"/>
              </a:defRPr>
            </a:lvl9pPr>
          </a:lstStyle>
          <a:p>
            <a:endParaRPr/>
          </a:p>
        </p:txBody>
      </p:sp>
      <p:sp>
        <p:nvSpPr>
          <p:cNvPr id="80" name="Shape 80"/>
          <p:cNvSpPr txBox="1">
            <a:spLocks noGrp="1"/>
          </p:cNvSpPr>
          <p:nvPr>
            <p:ph type="sldNum" idx="12"/>
          </p:nvPr>
        </p:nvSpPr>
        <p:spPr>
          <a:xfrm>
            <a:off x="6457950" y="4767262"/>
            <a:ext cx="2057400" cy="273900"/>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 sz="900">
                <a:solidFill>
                  <a:srgbClr val="FFFFFF"/>
                </a:solidFill>
                <a:latin typeface="Calibri"/>
                <a:ea typeface="Calibri"/>
                <a:cs typeface="Calibri"/>
                <a:sym typeface="Calibri"/>
              </a:rPr>
              <a:pPr algn="r">
                <a:buSzPct val="25000"/>
              </a:pPr>
              <a:t>‹#›</a:t>
            </a:fld>
            <a:endParaRPr lang="en" sz="900">
              <a:solidFill>
                <a:srgbClr val="FFFFFF"/>
              </a:solidFill>
              <a:latin typeface="Calibri"/>
              <a:ea typeface="Calibri"/>
              <a:cs typeface="Calibri"/>
              <a:sym typeface="Calibri"/>
            </a:endParaRPr>
          </a:p>
        </p:txBody>
      </p:sp>
    </p:spTree>
    <p:extLst>
      <p:ext uri="{BB962C8B-B14F-4D97-AF65-F5344CB8AC3E}">
        <p14:creationId xmlns:p14="http://schemas.microsoft.com/office/powerpoint/2010/main" val="45961498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cSld name="Text and Right Image">
    <p:spTree>
      <p:nvGrpSpPr>
        <p:cNvPr id="1" name="Shape 81"/>
        <p:cNvGrpSpPr/>
        <p:nvPr/>
      </p:nvGrpSpPr>
      <p:grpSpPr>
        <a:xfrm>
          <a:off x="0" y="0"/>
          <a:ext cx="0" cy="0"/>
          <a:chOff x="0" y="0"/>
          <a:chExt cx="0" cy="0"/>
        </a:xfrm>
      </p:grpSpPr>
      <p:sp>
        <p:nvSpPr>
          <p:cNvPr id="82" name="Shape 82"/>
          <p:cNvSpPr>
            <a:spLocks noGrp="1"/>
          </p:cNvSpPr>
          <p:nvPr>
            <p:ph type="pic" idx="2"/>
          </p:nvPr>
        </p:nvSpPr>
        <p:spPr>
          <a:xfrm>
            <a:off x="4678362" y="0"/>
            <a:ext cx="4465500" cy="4768800"/>
          </a:xfrm>
          <a:prstGeom prst="rect">
            <a:avLst/>
          </a:prstGeom>
          <a:solidFill>
            <a:srgbClr val="EFEFEF"/>
          </a:solidFill>
          <a:ln>
            <a:noFill/>
          </a:ln>
        </p:spPr>
        <p:txBody>
          <a:bodyPr lIns="91425" tIns="91425" rIns="91425" bIns="91425" anchor="t" anchorCtr="0"/>
          <a:lstStyle>
            <a:lvl1pPr marL="171450" marR="0" lvl="0" indent="-38100" algn="l" rtl="0">
              <a:lnSpc>
                <a:spcPct val="90000"/>
              </a:lnSpc>
              <a:spcBef>
                <a:spcPts val="750"/>
              </a:spcBef>
              <a:buClr>
                <a:schemeClr val="dk1"/>
              </a:buClr>
              <a:buSzPct val="100000"/>
              <a:buFont typeface="Arial"/>
              <a:buChar char="•"/>
              <a:defRPr sz="2100" b="0" i="0" u="none" strike="noStrike" cap="none">
                <a:solidFill>
                  <a:schemeClr val="dk1"/>
                </a:solidFill>
                <a:latin typeface="Calibri"/>
                <a:ea typeface="Calibri"/>
                <a:cs typeface="Calibri"/>
                <a:sym typeface="Calibri"/>
              </a:defRPr>
            </a:lvl1pPr>
            <a:lvl2pPr marL="514350" marR="0" lvl="1" indent="-57150" algn="l" rtl="0">
              <a:lnSpc>
                <a:spcPct val="90000"/>
              </a:lnSpc>
              <a:spcBef>
                <a:spcPts val="375"/>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2pPr>
            <a:lvl3pPr marL="857250" marR="0" lvl="2" indent="-76200" algn="l" rtl="0">
              <a:lnSpc>
                <a:spcPct val="90000"/>
              </a:lnSpc>
              <a:spcBef>
                <a:spcPts val="375"/>
              </a:spcBef>
              <a:buClr>
                <a:schemeClr val="dk1"/>
              </a:buClr>
              <a:buSzPct val="100000"/>
              <a:buFont typeface="Arial"/>
              <a:buChar char="•"/>
              <a:defRPr sz="1500" b="0" i="0" u="none" strike="noStrike" cap="none">
                <a:solidFill>
                  <a:schemeClr val="dk1"/>
                </a:solidFill>
                <a:latin typeface="Calibri"/>
                <a:ea typeface="Calibri"/>
                <a:cs typeface="Calibri"/>
                <a:sym typeface="Calibri"/>
              </a:defRPr>
            </a:lvl3pPr>
            <a:lvl4pPr marL="1200150" marR="0" lvl="3" indent="-85725" algn="l" rtl="0">
              <a:lnSpc>
                <a:spcPct val="90000"/>
              </a:lnSpc>
              <a:spcBef>
                <a:spcPts val="375"/>
              </a:spcBef>
              <a:buClr>
                <a:schemeClr val="dk1"/>
              </a:buClr>
              <a:buSzPct val="96428"/>
              <a:buFont typeface="Arial"/>
              <a:buChar char="•"/>
              <a:defRPr sz="1350" b="0" i="0" u="none" strike="noStrike" cap="none">
                <a:solidFill>
                  <a:schemeClr val="dk1"/>
                </a:solidFill>
                <a:latin typeface="Calibri"/>
                <a:ea typeface="Calibri"/>
                <a:cs typeface="Calibri"/>
                <a:sym typeface="Calibri"/>
              </a:defRPr>
            </a:lvl4pPr>
            <a:lvl5pPr marL="1543050" marR="0" lvl="4" indent="-85725" algn="l" rtl="0">
              <a:lnSpc>
                <a:spcPct val="90000"/>
              </a:lnSpc>
              <a:spcBef>
                <a:spcPts val="375"/>
              </a:spcBef>
              <a:buClr>
                <a:schemeClr val="dk1"/>
              </a:buClr>
              <a:buSzPct val="96428"/>
              <a:buFont typeface="Arial"/>
              <a:buChar char="•"/>
              <a:defRPr sz="1350" b="0" i="0" u="none" strike="noStrike" cap="none">
                <a:solidFill>
                  <a:schemeClr val="dk1"/>
                </a:solidFill>
                <a:latin typeface="Calibri"/>
                <a:ea typeface="Calibri"/>
                <a:cs typeface="Calibri"/>
                <a:sym typeface="Calibri"/>
              </a:defRPr>
            </a:lvl5pPr>
            <a:lvl6pPr marL="1885950" marR="0" lvl="5" indent="-85725" algn="l" rtl="0">
              <a:lnSpc>
                <a:spcPct val="90000"/>
              </a:lnSpc>
              <a:spcBef>
                <a:spcPts val="375"/>
              </a:spcBef>
              <a:buClr>
                <a:schemeClr val="dk1"/>
              </a:buClr>
              <a:buSzPct val="96428"/>
              <a:buFont typeface="Arial"/>
              <a:buChar char="•"/>
              <a:defRPr sz="1350" b="0" i="0" u="none" strike="noStrike" cap="none">
                <a:solidFill>
                  <a:schemeClr val="dk1"/>
                </a:solidFill>
                <a:latin typeface="Calibri"/>
                <a:ea typeface="Calibri"/>
                <a:cs typeface="Calibri"/>
                <a:sym typeface="Calibri"/>
              </a:defRPr>
            </a:lvl6pPr>
            <a:lvl7pPr marL="2228850" marR="0" lvl="6" indent="-85725" algn="l" rtl="0">
              <a:lnSpc>
                <a:spcPct val="90000"/>
              </a:lnSpc>
              <a:spcBef>
                <a:spcPts val="375"/>
              </a:spcBef>
              <a:buClr>
                <a:schemeClr val="dk1"/>
              </a:buClr>
              <a:buSzPct val="96428"/>
              <a:buFont typeface="Arial"/>
              <a:buChar char="•"/>
              <a:defRPr sz="1350" b="0" i="0" u="none" strike="noStrike" cap="none">
                <a:solidFill>
                  <a:schemeClr val="dk1"/>
                </a:solidFill>
                <a:latin typeface="Calibri"/>
                <a:ea typeface="Calibri"/>
                <a:cs typeface="Calibri"/>
                <a:sym typeface="Calibri"/>
              </a:defRPr>
            </a:lvl7pPr>
            <a:lvl8pPr marL="2571750" marR="0" lvl="7" indent="-85725" algn="l" rtl="0">
              <a:lnSpc>
                <a:spcPct val="90000"/>
              </a:lnSpc>
              <a:spcBef>
                <a:spcPts val="375"/>
              </a:spcBef>
              <a:buClr>
                <a:schemeClr val="dk1"/>
              </a:buClr>
              <a:buSzPct val="96428"/>
              <a:buFont typeface="Arial"/>
              <a:buChar char="•"/>
              <a:defRPr sz="1350" b="0" i="0" u="none" strike="noStrike" cap="none">
                <a:solidFill>
                  <a:schemeClr val="dk1"/>
                </a:solidFill>
                <a:latin typeface="Calibri"/>
                <a:ea typeface="Calibri"/>
                <a:cs typeface="Calibri"/>
                <a:sym typeface="Calibri"/>
              </a:defRPr>
            </a:lvl8pPr>
            <a:lvl9pPr marL="2914650" marR="0" lvl="8" indent="-85725" algn="l" rtl="0">
              <a:lnSpc>
                <a:spcPct val="90000"/>
              </a:lnSpc>
              <a:spcBef>
                <a:spcPts val="375"/>
              </a:spcBef>
              <a:buClr>
                <a:schemeClr val="dk1"/>
              </a:buClr>
              <a:buSzPct val="96428"/>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83" name="Shape 83"/>
          <p:cNvSpPr txBox="1">
            <a:spLocks noGrp="1"/>
          </p:cNvSpPr>
          <p:nvPr>
            <p:ph type="title"/>
          </p:nvPr>
        </p:nvSpPr>
        <p:spPr>
          <a:xfrm>
            <a:off x="455612" y="308847"/>
            <a:ext cx="4006800" cy="868800"/>
          </a:xfrm>
          <a:prstGeom prst="rect">
            <a:avLst/>
          </a:prstGeom>
          <a:noFill/>
          <a:ln>
            <a:noFill/>
          </a:ln>
        </p:spPr>
        <p:txBody>
          <a:bodyPr lIns="91425" tIns="91425" rIns="91425" bIns="91425" anchor="ctr" anchorCtr="0"/>
          <a:lstStyle>
            <a:lvl1pPr marL="0" marR="0" lvl="0" indent="0" algn="l" rtl="0">
              <a:lnSpc>
                <a:spcPct val="90000"/>
              </a:lnSpc>
              <a:spcBef>
                <a:spcPts val="0"/>
              </a:spcBef>
              <a:buClr>
                <a:schemeClr val="dk2"/>
              </a:buClr>
              <a:buFont typeface="Calibri"/>
              <a:buNone/>
              <a:defRPr sz="2800" b="0" i="0" u="none" strike="noStrike" cap="none">
                <a:solidFill>
                  <a:schemeClr val="dk2"/>
                </a:solidFill>
                <a:latin typeface="Calibri"/>
                <a:ea typeface="Calibri"/>
                <a:cs typeface="Calibri"/>
                <a:sym typeface="Calibri"/>
              </a:defRPr>
            </a:lvl1pPr>
            <a:lvl2pPr lvl="1" indent="0" rtl="0">
              <a:spcBef>
                <a:spcPts val="0"/>
              </a:spcBef>
              <a:buNone/>
              <a:defRPr sz="1800"/>
            </a:lvl2pPr>
            <a:lvl3pPr lvl="2" indent="0" rtl="0">
              <a:spcBef>
                <a:spcPts val="0"/>
              </a:spcBef>
              <a:buNone/>
              <a:defRPr sz="1800"/>
            </a:lvl3pPr>
            <a:lvl4pPr lvl="3" indent="0" rtl="0">
              <a:spcBef>
                <a:spcPts val="0"/>
              </a:spcBef>
              <a:buNone/>
              <a:defRPr sz="1800"/>
            </a:lvl4pPr>
            <a:lvl5pPr lvl="4" indent="0" rtl="0">
              <a:spcBef>
                <a:spcPts val="0"/>
              </a:spcBef>
              <a:buNone/>
              <a:defRPr sz="1800"/>
            </a:lvl5pPr>
            <a:lvl6pPr lvl="5" indent="0" rtl="0">
              <a:spcBef>
                <a:spcPts val="0"/>
              </a:spcBef>
              <a:buNone/>
              <a:defRPr sz="1800"/>
            </a:lvl6pPr>
            <a:lvl7pPr lvl="6" indent="0" rtl="0">
              <a:spcBef>
                <a:spcPts val="0"/>
              </a:spcBef>
              <a:buNone/>
              <a:defRPr sz="1800"/>
            </a:lvl7pPr>
            <a:lvl8pPr lvl="7" indent="0" rtl="0">
              <a:spcBef>
                <a:spcPts val="0"/>
              </a:spcBef>
              <a:buNone/>
              <a:defRPr sz="1800"/>
            </a:lvl8pPr>
            <a:lvl9pPr lvl="8" indent="0" rtl="0">
              <a:spcBef>
                <a:spcPts val="0"/>
              </a:spcBef>
              <a:buNone/>
              <a:defRPr sz="1800"/>
            </a:lvl9pPr>
          </a:lstStyle>
          <a:p>
            <a:endParaRPr/>
          </a:p>
        </p:txBody>
      </p:sp>
      <p:sp>
        <p:nvSpPr>
          <p:cNvPr id="84" name="Shape 84"/>
          <p:cNvSpPr txBox="1">
            <a:spLocks noGrp="1"/>
          </p:cNvSpPr>
          <p:nvPr>
            <p:ph type="sldNum" idx="12"/>
          </p:nvPr>
        </p:nvSpPr>
        <p:spPr>
          <a:xfrm>
            <a:off x="6872352" y="4824387"/>
            <a:ext cx="2133600" cy="273900"/>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 sz="900">
                <a:solidFill>
                  <a:srgbClr val="888888"/>
                </a:solidFill>
                <a:latin typeface="Calibri"/>
                <a:ea typeface="Calibri"/>
                <a:cs typeface="Calibri"/>
                <a:sym typeface="Calibri"/>
              </a:rPr>
              <a:pPr algn="r">
                <a:buSzPct val="25000"/>
              </a:pPr>
              <a:t>‹#›</a:t>
            </a:fld>
            <a:endParaRPr lang="en" sz="900">
              <a:solidFill>
                <a:srgbClr val="888888"/>
              </a:solidFill>
              <a:latin typeface="Calibri"/>
              <a:ea typeface="Calibri"/>
              <a:cs typeface="Calibri"/>
              <a:sym typeface="Calibri"/>
            </a:endParaRPr>
          </a:p>
        </p:txBody>
      </p:sp>
      <p:sp>
        <p:nvSpPr>
          <p:cNvPr id="85" name="Shape 85"/>
          <p:cNvSpPr txBox="1">
            <a:spLocks noGrp="1"/>
          </p:cNvSpPr>
          <p:nvPr>
            <p:ph type="body" idx="1"/>
          </p:nvPr>
        </p:nvSpPr>
        <p:spPr>
          <a:xfrm>
            <a:off x="455614" y="1325244"/>
            <a:ext cx="4006800" cy="3425700"/>
          </a:xfrm>
          <a:prstGeom prst="rect">
            <a:avLst/>
          </a:prstGeom>
          <a:noFill/>
          <a:ln>
            <a:noFill/>
          </a:ln>
        </p:spPr>
        <p:txBody>
          <a:bodyPr lIns="91425" tIns="91425" rIns="91425" bIns="91425" anchor="t" anchorCtr="0"/>
          <a:lstStyle>
            <a:lvl1pPr marL="171450" marR="0" lvl="0" indent="-38100" algn="l" rtl="0">
              <a:lnSpc>
                <a:spcPct val="90000"/>
              </a:lnSpc>
              <a:spcBef>
                <a:spcPts val="750"/>
              </a:spcBef>
              <a:buClr>
                <a:schemeClr val="dk1"/>
              </a:buClr>
              <a:buSzPct val="100000"/>
              <a:buFont typeface="Arial"/>
              <a:buChar char="•"/>
              <a:defRPr sz="2100" b="0" i="0" u="none" strike="noStrike" cap="none">
                <a:solidFill>
                  <a:schemeClr val="dk1"/>
                </a:solidFill>
                <a:latin typeface="Calibri"/>
                <a:ea typeface="Calibri"/>
                <a:cs typeface="Calibri"/>
                <a:sym typeface="Calibri"/>
              </a:defRPr>
            </a:lvl1pPr>
            <a:lvl2pPr marL="514350" marR="0" lvl="1" indent="-57150" algn="l" rtl="0">
              <a:lnSpc>
                <a:spcPct val="90000"/>
              </a:lnSpc>
              <a:spcBef>
                <a:spcPts val="375"/>
              </a:spcBef>
              <a:buClr>
                <a:schemeClr val="dk2"/>
              </a:buClr>
              <a:buSzPct val="100000"/>
              <a:buFont typeface="Arial"/>
              <a:buChar char="•"/>
              <a:defRPr sz="1800" b="0" i="0" u="none" strike="noStrike" cap="none">
                <a:solidFill>
                  <a:schemeClr val="dk2"/>
                </a:solidFill>
                <a:latin typeface="Calibri"/>
                <a:ea typeface="Calibri"/>
                <a:cs typeface="Calibri"/>
                <a:sym typeface="Calibri"/>
              </a:defRPr>
            </a:lvl2pPr>
            <a:lvl3pPr marL="857250" marR="0" lvl="2" indent="-82550" algn="l" rtl="0">
              <a:lnSpc>
                <a:spcPct val="90000"/>
              </a:lnSpc>
              <a:spcBef>
                <a:spcPts val="375"/>
              </a:spcBef>
              <a:buClr>
                <a:schemeClr val="dk2"/>
              </a:buClr>
              <a:buSzPct val="100000"/>
              <a:buFont typeface="Arial"/>
              <a:buChar char="•"/>
              <a:defRPr sz="1400" b="0" i="0" u="none" strike="noStrike" cap="none">
                <a:solidFill>
                  <a:schemeClr val="dk2"/>
                </a:solidFill>
                <a:latin typeface="Calibri"/>
                <a:ea typeface="Calibri"/>
                <a:cs typeface="Calibri"/>
                <a:sym typeface="Calibri"/>
              </a:defRPr>
            </a:lvl3pPr>
            <a:lvl4pPr marL="1200150" marR="0" lvl="3" indent="-95250" algn="l" rtl="0">
              <a:lnSpc>
                <a:spcPct val="90000"/>
              </a:lnSpc>
              <a:spcBef>
                <a:spcPts val="375"/>
              </a:spcBef>
              <a:buClr>
                <a:schemeClr val="dk2"/>
              </a:buClr>
              <a:buSzPct val="100000"/>
              <a:buFont typeface="Arial"/>
              <a:buChar char="•"/>
              <a:defRPr sz="1200" b="0" i="0" u="none" strike="noStrike" cap="none">
                <a:solidFill>
                  <a:schemeClr val="dk2"/>
                </a:solidFill>
                <a:latin typeface="Calibri"/>
                <a:ea typeface="Calibri"/>
                <a:cs typeface="Calibri"/>
                <a:sym typeface="Calibri"/>
              </a:defRPr>
            </a:lvl4pPr>
            <a:lvl5pPr marL="1543050" marR="0" lvl="4" indent="-95250" algn="l" rtl="0">
              <a:lnSpc>
                <a:spcPct val="90000"/>
              </a:lnSpc>
              <a:spcBef>
                <a:spcPts val="375"/>
              </a:spcBef>
              <a:buClr>
                <a:schemeClr val="dk2"/>
              </a:buClr>
              <a:buSzPct val="100000"/>
              <a:buFont typeface="Arial"/>
              <a:buChar char="•"/>
              <a:defRPr sz="1200" b="0" i="0" u="none" strike="noStrike" cap="none">
                <a:solidFill>
                  <a:schemeClr val="dk2"/>
                </a:solidFill>
                <a:latin typeface="Calibri"/>
                <a:ea typeface="Calibri"/>
                <a:cs typeface="Calibri"/>
                <a:sym typeface="Calibri"/>
              </a:defRPr>
            </a:lvl5pPr>
            <a:lvl6pPr marL="1885950" marR="0" lvl="5" indent="-85725" algn="l" rtl="0">
              <a:lnSpc>
                <a:spcPct val="90000"/>
              </a:lnSpc>
              <a:spcBef>
                <a:spcPts val="375"/>
              </a:spcBef>
              <a:buClr>
                <a:schemeClr val="dk1"/>
              </a:buClr>
              <a:buSzPct val="96428"/>
              <a:buFont typeface="Arial"/>
              <a:buChar char="•"/>
              <a:defRPr sz="1350" b="0" i="0" u="none" strike="noStrike" cap="none">
                <a:solidFill>
                  <a:schemeClr val="dk1"/>
                </a:solidFill>
                <a:latin typeface="Calibri"/>
                <a:ea typeface="Calibri"/>
                <a:cs typeface="Calibri"/>
                <a:sym typeface="Calibri"/>
              </a:defRPr>
            </a:lvl6pPr>
            <a:lvl7pPr marL="2228850" marR="0" lvl="6" indent="-85725" algn="l" rtl="0">
              <a:lnSpc>
                <a:spcPct val="90000"/>
              </a:lnSpc>
              <a:spcBef>
                <a:spcPts val="375"/>
              </a:spcBef>
              <a:buClr>
                <a:schemeClr val="dk1"/>
              </a:buClr>
              <a:buSzPct val="96428"/>
              <a:buFont typeface="Arial"/>
              <a:buChar char="•"/>
              <a:defRPr sz="1350" b="0" i="0" u="none" strike="noStrike" cap="none">
                <a:solidFill>
                  <a:schemeClr val="dk1"/>
                </a:solidFill>
                <a:latin typeface="Calibri"/>
                <a:ea typeface="Calibri"/>
                <a:cs typeface="Calibri"/>
                <a:sym typeface="Calibri"/>
              </a:defRPr>
            </a:lvl7pPr>
            <a:lvl8pPr marL="2571750" marR="0" lvl="7" indent="-85725" algn="l" rtl="0">
              <a:lnSpc>
                <a:spcPct val="90000"/>
              </a:lnSpc>
              <a:spcBef>
                <a:spcPts val="375"/>
              </a:spcBef>
              <a:buClr>
                <a:schemeClr val="dk1"/>
              </a:buClr>
              <a:buSzPct val="96428"/>
              <a:buFont typeface="Arial"/>
              <a:buChar char="•"/>
              <a:defRPr sz="1350" b="0" i="0" u="none" strike="noStrike" cap="none">
                <a:solidFill>
                  <a:schemeClr val="dk1"/>
                </a:solidFill>
                <a:latin typeface="Calibri"/>
                <a:ea typeface="Calibri"/>
                <a:cs typeface="Calibri"/>
                <a:sym typeface="Calibri"/>
              </a:defRPr>
            </a:lvl8pPr>
            <a:lvl9pPr marL="2914650" marR="0" lvl="8" indent="-85725" algn="l" rtl="0">
              <a:lnSpc>
                <a:spcPct val="90000"/>
              </a:lnSpc>
              <a:spcBef>
                <a:spcPts val="375"/>
              </a:spcBef>
              <a:buClr>
                <a:schemeClr val="dk1"/>
              </a:buClr>
              <a:buSzPct val="96428"/>
              <a:buFont typeface="Arial"/>
              <a:buChar char="•"/>
              <a:defRPr sz="135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10846012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cSld name="Title with Empty Content">
    <p:bg>
      <p:bgPr>
        <a:solidFill>
          <a:schemeClr val="lt1"/>
        </a:solidFill>
        <a:effectLst/>
      </p:bgPr>
    </p:bg>
    <p:spTree>
      <p:nvGrpSpPr>
        <p:cNvPr id="1" name="Shape 147"/>
        <p:cNvGrpSpPr/>
        <p:nvPr/>
      </p:nvGrpSpPr>
      <p:grpSpPr>
        <a:xfrm>
          <a:off x="0" y="0"/>
          <a:ext cx="0" cy="0"/>
          <a:chOff x="0" y="0"/>
          <a:chExt cx="0" cy="0"/>
        </a:xfrm>
      </p:grpSpPr>
      <p:sp>
        <p:nvSpPr>
          <p:cNvPr id="148" name="Shape 148"/>
          <p:cNvSpPr txBox="1">
            <a:spLocks noGrp="1"/>
          </p:cNvSpPr>
          <p:nvPr>
            <p:ph type="sldNum" idx="12"/>
          </p:nvPr>
        </p:nvSpPr>
        <p:spPr>
          <a:xfrm>
            <a:off x="0" y="4928050"/>
            <a:ext cx="453152" cy="207358"/>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US" sz="800" b="0" i="0" u="none" strike="noStrike" cap="none">
                <a:solidFill>
                  <a:srgbClr val="000000"/>
                </a:solidFill>
                <a:latin typeface="Arial"/>
                <a:ea typeface="Arial"/>
                <a:cs typeface="Arial"/>
                <a:sym typeface="Arial"/>
              </a:rPr>
              <a:t>‹#›</a:t>
            </a:fld>
            <a:endParaRPr lang="en-US" sz="800" b="0" i="0" u="none" strike="noStrike" cap="none">
              <a:solidFill>
                <a:srgbClr val="000000"/>
              </a:solidFill>
              <a:latin typeface="Arial"/>
              <a:ea typeface="Arial"/>
              <a:cs typeface="Arial"/>
              <a:sym typeface="Arial"/>
            </a:endParaRPr>
          </a:p>
        </p:txBody>
      </p:sp>
      <p:sp>
        <p:nvSpPr>
          <p:cNvPr id="149" name="Shape 149"/>
          <p:cNvSpPr/>
          <p:nvPr/>
        </p:nvSpPr>
        <p:spPr>
          <a:xfrm rot="10800000" flipH="1">
            <a:off x="-871" y="0"/>
            <a:ext cx="9143998" cy="806815"/>
          </a:xfrm>
          <a:custGeom>
            <a:avLst/>
            <a:gdLst/>
            <a:ahLst/>
            <a:cxnLst/>
            <a:rect l="0" t="0" r="0" b="0"/>
            <a:pathLst>
              <a:path w="120000" h="120000" extrusionOk="0">
                <a:moveTo>
                  <a:pt x="0" y="17789"/>
                </a:moveTo>
                <a:cubicBezTo>
                  <a:pt x="0" y="11716"/>
                  <a:pt x="0" y="6505"/>
                  <a:pt x="0" y="431"/>
                </a:cubicBezTo>
                <a:lnTo>
                  <a:pt x="44526" y="0"/>
                </a:lnTo>
                <a:lnTo>
                  <a:pt x="45825" y="11397"/>
                </a:lnTo>
                <a:lnTo>
                  <a:pt x="119888" y="14012"/>
                </a:lnTo>
                <a:lnTo>
                  <a:pt x="120000" y="120000"/>
                </a:lnTo>
                <a:lnTo>
                  <a:pt x="0" y="120000"/>
                </a:lnTo>
                <a:lnTo>
                  <a:pt x="0" y="17789"/>
                </a:lnTo>
                <a:close/>
              </a:path>
            </a:pathLst>
          </a:custGeom>
          <a:solidFill>
            <a:srgbClr val="0C6CCB"/>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rgbClr val="FFFFFF"/>
              </a:solidFill>
              <a:latin typeface="Arial"/>
              <a:ea typeface="Arial"/>
              <a:cs typeface="Arial"/>
              <a:sym typeface="Arial"/>
            </a:endParaRPr>
          </a:p>
        </p:txBody>
      </p:sp>
      <p:sp>
        <p:nvSpPr>
          <p:cNvPr id="150" name="Shape 150"/>
          <p:cNvSpPr txBox="1">
            <a:spLocks noGrp="1"/>
          </p:cNvSpPr>
          <p:nvPr>
            <p:ph type="title"/>
          </p:nvPr>
        </p:nvSpPr>
        <p:spPr>
          <a:xfrm>
            <a:off x="188572" y="133350"/>
            <a:ext cx="8817377" cy="466125"/>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chemeClr val="accent1"/>
              </a:buClr>
              <a:buFont typeface="Arial"/>
              <a:buNone/>
              <a:defRPr sz="1400" b="0" i="0" u="none" strike="noStrike" cap="none">
                <a:solidFill>
                  <a:srgbClr val="000000"/>
                </a:solidFill>
                <a:latin typeface="Arial"/>
                <a:ea typeface="Arial"/>
                <a:cs typeface="Arial"/>
                <a:sym typeface="Arial"/>
              </a:defRPr>
            </a:lvl1pPr>
            <a:lvl2pPr marL="0" marR="0" lvl="1" indent="0" algn="l" rtl="0">
              <a:spcBef>
                <a:spcPts val="0"/>
              </a:spcBef>
              <a:buNone/>
              <a:defRPr sz="1800"/>
            </a:lvl2pPr>
            <a:lvl3pPr marL="0" marR="0" lvl="2" indent="0" algn="l" rtl="0">
              <a:spcBef>
                <a:spcPts val="0"/>
              </a:spcBef>
              <a:buNone/>
              <a:defRPr sz="1800"/>
            </a:lvl3pPr>
            <a:lvl4pPr marL="0" marR="0" lvl="3" indent="0" algn="l" rtl="0">
              <a:spcBef>
                <a:spcPts val="0"/>
              </a:spcBef>
              <a:buNone/>
              <a:defRPr sz="1800"/>
            </a:lvl4pPr>
            <a:lvl5pPr marL="0" marR="0" lvl="4" indent="0" algn="l" rtl="0">
              <a:spcBef>
                <a:spcPts val="0"/>
              </a:spcBef>
              <a:buNone/>
              <a:defRPr sz="1800"/>
            </a:lvl5pPr>
            <a:lvl6pPr marL="0" marR="0" lvl="5" indent="0" algn="l" rtl="0">
              <a:spcBef>
                <a:spcPts val="0"/>
              </a:spcBef>
              <a:buNone/>
              <a:defRPr sz="1800"/>
            </a:lvl6pPr>
            <a:lvl7pPr marL="0" marR="0" lvl="6" indent="0" algn="l" rtl="0">
              <a:spcBef>
                <a:spcPts val="0"/>
              </a:spcBef>
              <a:buNone/>
              <a:defRPr sz="1800"/>
            </a:lvl7pPr>
            <a:lvl8pPr marL="0" marR="0" lvl="7" indent="0" algn="l" rtl="0">
              <a:spcBef>
                <a:spcPts val="0"/>
              </a:spcBef>
              <a:buNone/>
              <a:defRPr sz="1800"/>
            </a:lvl8pPr>
            <a:lvl9pPr marL="0" marR="0" lvl="8" indent="0" algn="l" rtl="0">
              <a:spcBef>
                <a:spcPts val="0"/>
              </a:spcBef>
              <a:buNone/>
              <a:defRPr sz="1800"/>
            </a:lvl9pPr>
          </a:lstStyle>
          <a:p>
            <a:endParaRPr/>
          </a:p>
        </p:txBody>
      </p:sp>
      <p:pic>
        <p:nvPicPr>
          <p:cNvPr id="151" name="Shape 151"/>
          <p:cNvPicPr preferRelativeResize="0"/>
          <p:nvPr/>
        </p:nvPicPr>
        <p:blipFill rotWithShape="1">
          <a:blip r:embed="rId2">
            <a:alphaModFix/>
          </a:blip>
          <a:srcRect/>
          <a:stretch/>
        </p:blipFill>
        <p:spPr>
          <a:xfrm>
            <a:off x="-6350" y="-29382"/>
            <a:ext cx="9144000" cy="781048"/>
          </a:xfrm>
          <a:prstGeom prst="rect">
            <a:avLst/>
          </a:prstGeom>
          <a:noFill/>
          <a:ln>
            <a:noFill/>
          </a:ln>
        </p:spPr>
      </p:pic>
    </p:spTree>
    <p:extLst>
      <p:ext uri="{BB962C8B-B14F-4D97-AF65-F5344CB8AC3E}">
        <p14:creationId xmlns:p14="http://schemas.microsoft.com/office/powerpoint/2010/main" val="154199092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type="title" preserve="1">
  <p:cSld name="2_Title Slide with Linear Gradient">
    <p:bg>
      <p:bgPr>
        <a:gradFill flip="none" rotWithShape="1">
          <a:gsLst>
            <a:gs pos="32000">
              <a:schemeClr val="tx2"/>
            </a:gs>
            <a:gs pos="95000">
              <a:srgbClr val="009FDF"/>
            </a:gs>
            <a:gs pos="78000">
              <a:srgbClr val="0071C5"/>
            </a:gs>
          </a:gsLst>
          <a:lin ang="19860000" scaled="0"/>
          <a:tileRect/>
        </a:gra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44687" y="2479422"/>
            <a:ext cx="8212886" cy="1102519"/>
          </a:xfrm>
        </p:spPr>
        <p:txBody>
          <a:bodyPr lIns="0" rIns="0" anchor="b" anchorCtr="0">
            <a:noAutofit/>
          </a:bodyPr>
          <a:lstStyle>
            <a:lvl1pPr>
              <a:lnSpc>
                <a:spcPct val="80000"/>
              </a:lnSpc>
              <a:defRPr sz="6500" b="0" spc="0" baseline="0">
                <a:solidFill>
                  <a:schemeClr val="bg1">
                    <a:alpha val="90000"/>
                  </a:schemeClr>
                </a:solidFill>
                <a:latin typeface="Intel Clear Pro" panose="020B0804020202060201" pitchFamily="34" charset="0"/>
                <a:cs typeface="Intel Clear Pro" panose="020B0804020202060201" pitchFamily="34" charset="0"/>
              </a:defRPr>
            </a:lvl1pPr>
          </a:lstStyle>
          <a:p>
            <a:r>
              <a:rPr lang="en-US" dirty="0"/>
              <a:t>Empowering the </a:t>
            </a:r>
            <a:r>
              <a:rPr lang="en-US" dirty="0" err="1"/>
              <a:t>IoT</a:t>
            </a:r>
            <a:r>
              <a:rPr lang="en-US" dirty="0"/>
              <a:t> developer</a:t>
            </a:r>
          </a:p>
        </p:txBody>
      </p:sp>
      <p:sp>
        <p:nvSpPr>
          <p:cNvPr id="3" name="Subtitle 2"/>
          <p:cNvSpPr>
            <a:spLocks noGrp="1"/>
          </p:cNvSpPr>
          <p:nvPr>
            <p:ph type="subTitle" idx="1" hasCustomPrompt="1"/>
          </p:nvPr>
        </p:nvSpPr>
        <p:spPr>
          <a:xfrm>
            <a:off x="455613" y="3493008"/>
            <a:ext cx="6330212" cy="925360"/>
          </a:xfrm>
        </p:spPr>
        <p:txBody>
          <a:bodyPr lIns="0" rIns="0">
            <a:noAutofit/>
          </a:bodyPr>
          <a:lstStyle>
            <a:lvl1pPr marL="0" indent="0" algn="l">
              <a:buNone/>
              <a:defRPr sz="1600" b="0" i="0" baseline="0">
                <a:solidFill>
                  <a:schemeClr val="accent3"/>
                </a:solidFill>
                <a:latin typeface="Intel Clear"/>
                <a:cs typeface="Intel Clear"/>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Gold Deck</a:t>
            </a:r>
          </a:p>
        </p:txBody>
      </p:sp>
      <p:pic>
        <p:nvPicPr>
          <p:cNvPr id="4" name="Picture 3" descr="intel_logo_whit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45911" y="352780"/>
            <a:ext cx="1268653" cy="832554"/>
          </a:xfrm>
          <a:prstGeom prst="rect">
            <a:avLst/>
          </a:prstGeom>
        </p:spPr>
      </p:pic>
    </p:spTree>
    <p:extLst>
      <p:ext uri="{BB962C8B-B14F-4D97-AF65-F5344CB8AC3E}">
        <p14:creationId xmlns:p14="http://schemas.microsoft.com/office/powerpoint/2010/main" val="1409564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Title and Bulleted Text">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EE2556C5-CE8C-6547-B838-EA80C61A4AF7}" type="slidenum">
              <a:rPr lang="en-US" smtClean="0">
                <a:solidFill>
                  <a:prstClr val="white"/>
                </a:solidFill>
              </a:rPr>
              <a:pPr/>
              <a:t>‹#›</a:t>
            </a:fld>
            <a:endParaRPr lang="en-US" dirty="0">
              <a:solidFill>
                <a:prstClr val="white"/>
              </a:solidFill>
            </a:endParaRPr>
          </a:p>
        </p:txBody>
      </p:sp>
      <p:sp>
        <p:nvSpPr>
          <p:cNvPr id="7" name="Title 6"/>
          <p:cNvSpPr>
            <a:spLocks noGrp="1"/>
          </p:cNvSpPr>
          <p:nvPr>
            <p:ph type="title" hasCustomPrompt="1"/>
          </p:nvPr>
        </p:nvSpPr>
        <p:spPr>
          <a:xfrm>
            <a:off x="455613" y="308848"/>
            <a:ext cx="8229600" cy="868680"/>
          </a:xfrm>
        </p:spPr>
        <p:txBody>
          <a:bodyPr/>
          <a:lstStyle>
            <a:lvl1pPr>
              <a:defRPr b="0" i="0" baseline="0">
                <a:solidFill>
                  <a:schemeClr val="tx2"/>
                </a:solidFill>
                <a:latin typeface="Intel Clear"/>
                <a:cs typeface="Intel Clear"/>
              </a:defRPr>
            </a:lvl1pPr>
          </a:lstStyle>
          <a:p>
            <a:r>
              <a:rPr lang="en-US" dirty="0"/>
              <a:t>28pt Intel Clear Headline</a:t>
            </a:r>
          </a:p>
        </p:txBody>
      </p:sp>
      <p:sp>
        <p:nvSpPr>
          <p:cNvPr id="9" name="Content Placeholder 8"/>
          <p:cNvSpPr>
            <a:spLocks noGrp="1"/>
          </p:cNvSpPr>
          <p:nvPr>
            <p:ph sz="quarter" idx="13" hasCustomPrompt="1"/>
          </p:nvPr>
        </p:nvSpPr>
        <p:spPr>
          <a:xfrm>
            <a:off x="455613" y="1203325"/>
            <a:ext cx="8228012" cy="3425825"/>
          </a:xfrm>
        </p:spPr>
        <p:txBody>
          <a:bodyPr/>
          <a:lstStyle>
            <a:lvl1pPr>
              <a:defRPr>
                <a:solidFill>
                  <a:srgbClr val="0071C5"/>
                </a:solidFill>
              </a:defRPr>
            </a:lvl1pPr>
            <a:lvl2pPr>
              <a:defRPr sz="1800">
                <a:solidFill>
                  <a:schemeClr val="tx2"/>
                </a:solidFill>
              </a:defRPr>
            </a:lvl2pPr>
            <a:lvl3pPr>
              <a:defRPr sz="1800">
                <a:solidFill>
                  <a:schemeClr val="tx2"/>
                </a:solidFill>
              </a:defRPr>
            </a:lvl3pPr>
            <a:lvl4pPr>
              <a:defRPr sz="1600">
                <a:solidFill>
                  <a:schemeClr val="tx2"/>
                </a:solidFill>
              </a:defRPr>
            </a:lvl4pPr>
            <a:lvl5pPr>
              <a:defRPr>
                <a:solidFill>
                  <a:schemeClr val="tx2"/>
                </a:solidFill>
              </a:defRPr>
            </a:lvl5pPr>
          </a:lstStyle>
          <a:p>
            <a:pPr lvl="0"/>
            <a:r>
              <a:rPr lang="en-US" dirty="0"/>
              <a:t>18pt Intel Clear body text</a:t>
            </a:r>
          </a:p>
          <a:p>
            <a:pPr lvl="1"/>
            <a:r>
              <a:rPr lang="en-US" dirty="0"/>
              <a:t>18pt Intel Clear bullet one</a:t>
            </a:r>
          </a:p>
          <a:p>
            <a:pPr lvl="2"/>
            <a:r>
              <a:rPr lang="en-US" dirty="0"/>
              <a:t>18pt Intel Clear sub-bullet</a:t>
            </a:r>
          </a:p>
          <a:p>
            <a:pPr lvl="3"/>
            <a:r>
              <a:rPr lang="en-US" dirty="0"/>
              <a:t>16pt Intel Clear fourth level</a:t>
            </a:r>
          </a:p>
          <a:p>
            <a:pPr lvl="4"/>
            <a:r>
              <a:rPr lang="en-US" dirty="0" err="1"/>
              <a:t>14pt</a:t>
            </a:r>
            <a:r>
              <a:rPr lang="en-US" dirty="0"/>
              <a:t> Intel Clear fifth level</a:t>
            </a:r>
          </a:p>
        </p:txBody>
      </p:sp>
    </p:spTree>
    <p:extLst>
      <p:ext uri="{BB962C8B-B14F-4D97-AF65-F5344CB8AC3E}">
        <p14:creationId xmlns:p14="http://schemas.microsoft.com/office/powerpoint/2010/main" val="15921857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type="title" preserve="1">
  <p:cSld name="Title Slide with Linear Gradient">
    <p:bg>
      <p:bgPr>
        <a:gradFill flip="none" rotWithShape="1">
          <a:gsLst>
            <a:gs pos="32000">
              <a:schemeClr val="tx2"/>
            </a:gs>
            <a:gs pos="95000">
              <a:srgbClr val="009FDF"/>
            </a:gs>
            <a:gs pos="78000">
              <a:srgbClr val="0071C5"/>
            </a:gs>
          </a:gsLst>
          <a:lin ang="19860000" scaled="0"/>
          <a:tileRect/>
        </a:gra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44687" y="2479422"/>
            <a:ext cx="8212886" cy="1102519"/>
          </a:xfrm>
        </p:spPr>
        <p:txBody>
          <a:bodyPr lIns="0" rIns="0" anchor="b" anchorCtr="0">
            <a:noAutofit/>
          </a:bodyPr>
          <a:lstStyle>
            <a:lvl1pPr>
              <a:lnSpc>
                <a:spcPct val="80000"/>
              </a:lnSpc>
              <a:defRPr sz="6500" b="0" spc="0" baseline="0">
                <a:solidFill>
                  <a:schemeClr val="bg1">
                    <a:alpha val="90000"/>
                  </a:schemeClr>
                </a:solidFill>
                <a:latin typeface="Intel Clear Pro" panose="020B0804020202060201" pitchFamily="34" charset="0"/>
                <a:cs typeface="Intel Clear Pro" panose="020B0804020202060201" pitchFamily="34" charset="0"/>
              </a:defRPr>
            </a:lvl1pPr>
          </a:lstStyle>
          <a:p>
            <a:r>
              <a:rPr lang="en-US" dirty="0"/>
              <a:t>65pt Intel Clear pro Title</a:t>
            </a:r>
            <a:br>
              <a:rPr lang="en-US" dirty="0"/>
            </a:br>
            <a:r>
              <a:rPr lang="en-US" dirty="0"/>
              <a:t>with Linear gradient</a:t>
            </a:r>
          </a:p>
        </p:txBody>
      </p:sp>
      <p:sp>
        <p:nvSpPr>
          <p:cNvPr id="3" name="Subtitle 2"/>
          <p:cNvSpPr>
            <a:spLocks noGrp="1"/>
          </p:cNvSpPr>
          <p:nvPr>
            <p:ph type="subTitle" idx="1" hasCustomPrompt="1"/>
          </p:nvPr>
        </p:nvSpPr>
        <p:spPr>
          <a:xfrm>
            <a:off x="455613" y="3493008"/>
            <a:ext cx="6330212" cy="925360"/>
          </a:xfrm>
        </p:spPr>
        <p:txBody>
          <a:bodyPr lIns="0" rIns="0">
            <a:noAutofit/>
          </a:bodyPr>
          <a:lstStyle>
            <a:lvl1pPr marL="0" indent="0" algn="l">
              <a:buNone/>
              <a:defRPr sz="1600" b="0" i="0" baseline="0">
                <a:solidFill>
                  <a:schemeClr val="accent3"/>
                </a:solidFill>
                <a:latin typeface="Intel Clear"/>
                <a:cs typeface="Intel Clear"/>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16pt Intel Clear Subhead, Date, Etc.</a:t>
            </a:r>
          </a:p>
        </p:txBody>
      </p:sp>
      <p:pic>
        <p:nvPicPr>
          <p:cNvPr id="5" name="Picture 4" descr="int_experience_hrz_wht_rgb_1500.png"/>
          <p:cNvPicPr>
            <a:picLocks noChangeAspect="1"/>
          </p:cNvPicPr>
          <p:nvPr/>
        </p:nvPicPr>
        <p:blipFill>
          <a:blip r:embed="rId2" cstate="email">
            <a:alphaModFix/>
            <a:extLst>
              <a:ext uri="{28A0092B-C50C-407E-A947-70E740481C1C}">
                <a14:useLocalDpi xmlns:a14="http://schemas.microsoft.com/office/drawing/2010/main"/>
              </a:ext>
            </a:extLst>
          </a:blip>
          <a:stretch>
            <a:fillRect/>
          </a:stretch>
        </p:blipFill>
        <p:spPr>
          <a:xfrm>
            <a:off x="460693" y="389228"/>
            <a:ext cx="2121766" cy="887284"/>
          </a:xfrm>
          <a:prstGeom prst="rect">
            <a:avLst/>
          </a:prstGeom>
        </p:spPr>
      </p:pic>
    </p:spTree>
    <p:extLst>
      <p:ext uri="{BB962C8B-B14F-4D97-AF65-F5344CB8AC3E}">
        <p14:creationId xmlns:p14="http://schemas.microsoft.com/office/powerpoint/2010/main" val="676422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p:cSld name="Title Slide with Image">
    <p:bg>
      <p:bgPr>
        <a:gradFill>
          <a:gsLst>
            <a:gs pos="32000">
              <a:schemeClr val="tx2"/>
            </a:gs>
            <a:gs pos="95000">
              <a:srgbClr val="009FDF"/>
            </a:gs>
            <a:gs pos="78000">
              <a:srgbClr val="0071C5"/>
            </a:gs>
          </a:gsLst>
          <a:lin ang="19860000" scaled="0"/>
        </a:gradFill>
        <a:effectLst/>
      </p:bgPr>
    </p:bg>
    <p:spTree>
      <p:nvGrpSpPr>
        <p:cNvPr id="1" name=""/>
        <p:cNvGrpSpPr/>
        <p:nvPr/>
      </p:nvGrpSpPr>
      <p:grpSpPr>
        <a:xfrm>
          <a:off x="0" y="0"/>
          <a:ext cx="0" cy="0"/>
          <a:chOff x="0" y="0"/>
          <a:chExt cx="0" cy="0"/>
        </a:xfrm>
      </p:grpSpPr>
      <p:sp>
        <p:nvSpPr>
          <p:cNvPr id="10" name="Picture Placeholder 8"/>
          <p:cNvSpPr>
            <a:spLocks noGrp="1"/>
          </p:cNvSpPr>
          <p:nvPr>
            <p:ph type="pic" sz="quarter" idx="13" hasCustomPrompt="1"/>
          </p:nvPr>
        </p:nvSpPr>
        <p:spPr>
          <a:xfrm>
            <a:off x="0" y="0"/>
            <a:ext cx="9144000" cy="4768850"/>
          </a:xfrm>
          <a:solidFill>
            <a:schemeClr val="bg2">
              <a:lumMod val="60000"/>
              <a:lumOff val="40000"/>
            </a:schemeClr>
          </a:solidFill>
        </p:spPr>
        <p:txBody>
          <a:bodyPr/>
          <a:lstStyle>
            <a:lvl1pPr marL="0" marR="0" indent="0" algn="l" defTabSz="457200" rtl="0" eaLnBrk="1" fontAlgn="auto" latinLnBrk="0" hangingPunct="1">
              <a:lnSpc>
                <a:spcPct val="100000"/>
              </a:lnSpc>
              <a:spcBef>
                <a:spcPts val="1200"/>
              </a:spcBef>
              <a:spcAft>
                <a:spcPts val="0"/>
              </a:spcAft>
              <a:buClrTx/>
              <a:buSzTx/>
              <a:buFont typeface="Wingdings" panose="05000000000000000000" pitchFamily="2" charset="2"/>
              <a:buNone/>
              <a:tabLst/>
              <a:defRPr baseline="0"/>
            </a:lvl1pPr>
          </a:lstStyle>
          <a:p>
            <a:r>
              <a:rPr lang="en-US" dirty="0"/>
              <a:t>Insert photo here. Drag picture to placeholder or click icon to add.</a:t>
            </a:r>
          </a:p>
        </p:txBody>
      </p:sp>
      <p:pic>
        <p:nvPicPr>
          <p:cNvPr id="9" name="Picture 2"/>
          <p:cNvPicPr>
            <a:picLocks noChangeAspect="1" noChangeArrowheads="1"/>
          </p:cNvPicPr>
          <p:nvPr/>
        </p:nvPicPr>
        <p:blipFill>
          <a:blip r:embed="rId2" cstate="email">
            <a:extLst>
              <a:ext uri="{28A0092B-C50C-407E-A947-70E740481C1C}">
                <a14:useLocalDpi xmlns:a14="http://schemas.microsoft.com/office/drawing/2010/main"/>
              </a:ext>
            </a:extLst>
          </a:blip>
          <a:stretch>
            <a:fillRect/>
          </a:stretch>
        </p:blipFill>
        <p:spPr bwMode="auto">
          <a:xfrm>
            <a:off x="451797" y="383169"/>
            <a:ext cx="1248049" cy="829850"/>
          </a:xfrm>
          <a:prstGeom prst="rect">
            <a:avLst/>
          </a:prstGeom>
          <a:noFill/>
          <a:extLst>
            <a:ext uri="{909E8E84-426E-40dd-AFC4-6F175D3DCCD1}">
              <a14:hiddenFill xmlns:a14="http://schemas.microsoft.com/office/drawing/2010/main" xmlns="">
                <a:solidFill>
                  <a:srgbClr val="FFFFFF"/>
                </a:solidFill>
              </a14:hiddenFill>
            </a:ext>
          </a:extLst>
        </p:spPr>
      </p:pic>
      <p:sp>
        <p:nvSpPr>
          <p:cNvPr id="13" name="Title 1"/>
          <p:cNvSpPr>
            <a:spLocks noGrp="1"/>
          </p:cNvSpPr>
          <p:nvPr>
            <p:ph type="ctrTitle" hasCustomPrompt="1"/>
          </p:nvPr>
        </p:nvSpPr>
        <p:spPr>
          <a:xfrm>
            <a:off x="444687" y="2479422"/>
            <a:ext cx="8212886" cy="1102519"/>
          </a:xfrm>
        </p:spPr>
        <p:txBody>
          <a:bodyPr lIns="0" rIns="0" anchor="b" anchorCtr="0">
            <a:noAutofit/>
          </a:bodyPr>
          <a:lstStyle>
            <a:lvl1pPr>
              <a:lnSpc>
                <a:spcPct val="80000"/>
              </a:lnSpc>
              <a:defRPr sz="6500" b="0" spc="0" baseline="0">
                <a:solidFill>
                  <a:schemeClr val="bg1">
                    <a:alpha val="90000"/>
                  </a:schemeClr>
                </a:solidFill>
                <a:latin typeface="Intel Clear Pro" panose="020B0804020202060201" pitchFamily="34" charset="0"/>
                <a:cs typeface="Intel Clear Pro" panose="020B0804020202060201" pitchFamily="34" charset="0"/>
              </a:defRPr>
            </a:lvl1pPr>
          </a:lstStyle>
          <a:p>
            <a:r>
              <a:rPr lang="en-US" dirty="0"/>
              <a:t>65pt Intel Clear pro Title</a:t>
            </a:r>
            <a:br>
              <a:rPr lang="en-US" dirty="0"/>
            </a:br>
            <a:r>
              <a:rPr lang="en-US" dirty="0"/>
              <a:t>with image</a:t>
            </a:r>
          </a:p>
        </p:txBody>
      </p:sp>
      <p:sp>
        <p:nvSpPr>
          <p:cNvPr id="14" name="Subtitle 2"/>
          <p:cNvSpPr>
            <a:spLocks noGrp="1"/>
          </p:cNvSpPr>
          <p:nvPr>
            <p:ph type="subTitle" idx="1" hasCustomPrompt="1"/>
          </p:nvPr>
        </p:nvSpPr>
        <p:spPr>
          <a:xfrm>
            <a:off x="455613" y="3493008"/>
            <a:ext cx="6330212" cy="925360"/>
          </a:xfrm>
        </p:spPr>
        <p:txBody>
          <a:bodyPr lIns="0" rIns="0">
            <a:noAutofit/>
          </a:bodyPr>
          <a:lstStyle>
            <a:lvl1pPr marL="0" indent="0" algn="l">
              <a:buNone/>
              <a:defRPr sz="1600" b="0" i="0" baseline="0">
                <a:solidFill>
                  <a:schemeClr val="accent3"/>
                </a:solidFill>
                <a:latin typeface="Intel Clear"/>
                <a:cs typeface="Intel Clear"/>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16pt Intel Clear Subhead, Date, Etc.</a:t>
            </a:r>
          </a:p>
        </p:txBody>
      </p:sp>
    </p:spTree>
    <p:extLst>
      <p:ext uri="{BB962C8B-B14F-4D97-AF65-F5344CB8AC3E}">
        <p14:creationId xmlns:p14="http://schemas.microsoft.com/office/powerpoint/2010/main" val="707139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wo Content with Image">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fld id="{EE2556C5-CE8C-6547-B838-EA80C61A4AF7}" type="slidenum">
              <a:rPr lang="en-US" smtClean="0">
                <a:solidFill>
                  <a:prstClr val="white"/>
                </a:solidFill>
              </a:rPr>
              <a:pPr/>
              <a:t>‹#›</a:t>
            </a:fld>
            <a:endParaRPr lang="en-US" dirty="0">
              <a:solidFill>
                <a:prstClr val="white"/>
              </a:solidFill>
            </a:endParaRPr>
          </a:p>
        </p:txBody>
      </p:sp>
      <p:sp>
        <p:nvSpPr>
          <p:cNvPr id="15" name="Content Placeholder 2"/>
          <p:cNvSpPr>
            <a:spLocks noGrp="1"/>
          </p:cNvSpPr>
          <p:nvPr>
            <p:ph sz="half" idx="1" hasCustomPrompt="1"/>
          </p:nvPr>
        </p:nvSpPr>
        <p:spPr>
          <a:xfrm>
            <a:off x="455613" y="1203324"/>
            <a:ext cx="4006851" cy="3425825"/>
          </a:xfrm>
        </p:spPr>
        <p:txBody>
          <a:bodyPr vert="horz" lIns="0" tIns="0" rIns="0" bIns="0" rtlCol="0">
            <a:noAutofit/>
          </a:bodyPr>
          <a:lstStyle>
            <a:lvl1pPr>
              <a:defRPr lang="en-US" dirty="0" smtClean="0"/>
            </a:lvl1pPr>
            <a:lvl2pPr>
              <a:defRPr lang="en-US" dirty="0" smtClean="0">
                <a:solidFill>
                  <a:schemeClr val="tx2"/>
                </a:solidFill>
              </a:defRPr>
            </a:lvl2pPr>
            <a:lvl3pPr>
              <a:defRPr lang="en-US" sz="1400" dirty="0" smtClean="0">
                <a:solidFill>
                  <a:schemeClr val="tx2"/>
                </a:solidFill>
              </a:defRPr>
            </a:lvl3pPr>
            <a:lvl4pPr>
              <a:defRPr lang="en-US" sz="1200" dirty="0" smtClean="0">
                <a:solidFill>
                  <a:schemeClr val="tx2"/>
                </a:solidFill>
              </a:defRPr>
            </a:lvl4pPr>
            <a:lvl5pPr>
              <a:defRPr lang="en-US" sz="1200" dirty="0">
                <a:solidFill>
                  <a:schemeClr val="tx2"/>
                </a:solidFill>
              </a:defRPr>
            </a:lvl5pPr>
          </a:lstStyle>
          <a:p>
            <a:pPr marR="0" lvl="0" fontAlgn="auto">
              <a:lnSpc>
                <a:spcPct val="100000"/>
              </a:lnSpc>
              <a:buClrTx/>
              <a:buSzTx/>
              <a:tabLst/>
            </a:pPr>
            <a:r>
              <a:rPr lang="en-US" dirty="0"/>
              <a:t>18pt Intel Clear body text</a:t>
            </a:r>
          </a:p>
          <a:p>
            <a:pPr marR="0" lvl="1" fontAlgn="auto">
              <a:lnSpc>
                <a:spcPct val="100000"/>
              </a:lnSpc>
              <a:spcAft>
                <a:spcPts val="0"/>
              </a:spcAft>
              <a:buClrTx/>
              <a:buSzTx/>
              <a:tabLst/>
            </a:pPr>
            <a:r>
              <a:rPr lang="en-US" dirty="0"/>
              <a:t>16pt Intel Clear bullet one</a:t>
            </a:r>
          </a:p>
          <a:p>
            <a:pPr lvl="2"/>
            <a:r>
              <a:rPr lang="en-US" dirty="0" err="1"/>
              <a:t>14pt</a:t>
            </a:r>
            <a:r>
              <a:rPr lang="en-US" dirty="0"/>
              <a:t> Intel Clear third level</a:t>
            </a:r>
          </a:p>
          <a:p>
            <a:pPr lvl="3"/>
            <a:r>
              <a:rPr lang="en-US" dirty="0" err="1"/>
              <a:t>12pt</a:t>
            </a:r>
            <a:r>
              <a:rPr lang="en-US" dirty="0"/>
              <a:t> Intel Clear fourth level</a:t>
            </a:r>
          </a:p>
          <a:p>
            <a:pPr lvl="4"/>
            <a:r>
              <a:rPr lang="en-US" dirty="0" err="1"/>
              <a:t>12pt</a:t>
            </a:r>
            <a:r>
              <a:rPr lang="en-US" dirty="0"/>
              <a:t> Intel Clear fifth level</a:t>
            </a:r>
          </a:p>
        </p:txBody>
      </p:sp>
      <p:sp>
        <p:nvSpPr>
          <p:cNvPr id="8" name="Title 6"/>
          <p:cNvSpPr>
            <a:spLocks noGrp="1"/>
          </p:cNvSpPr>
          <p:nvPr>
            <p:ph type="title" hasCustomPrompt="1"/>
          </p:nvPr>
        </p:nvSpPr>
        <p:spPr>
          <a:xfrm>
            <a:off x="455613" y="308848"/>
            <a:ext cx="8229600" cy="868680"/>
          </a:xfrm>
        </p:spPr>
        <p:txBody>
          <a:bodyPr/>
          <a:lstStyle>
            <a:lvl1pPr>
              <a:defRPr b="0" i="0" baseline="0">
                <a:solidFill>
                  <a:schemeClr val="tx2"/>
                </a:solidFill>
                <a:latin typeface="Intel Clear"/>
                <a:cs typeface="Intel Clear"/>
              </a:defRPr>
            </a:lvl1pPr>
          </a:lstStyle>
          <a:p>
            <a:r>
              <a:rPr lang="en-US" dirty="0"/>
              <a:t>28pt Intel Clear Headline</a:t>
            </a:r>
          </a:p>
        </p:txBody>
      </p:sp>
      <p:sp>
        <p:nvSpPr>
          <p:cNvPr id="9" name="Picture Placeholder 8"/>
          <p:cNvSpPr>
            <a:spLocks noGrp="1"/>
          </p:cNvSpPr>
          <p:nvPr>
            <p:ph type="pic" sz="quarter" idx="13"/>
          </p:nvPr>
        </p:nvSpPr>
        <p:spPr>
          <a:xfrm>
            <a:off x="4830763" y="943430"/>
            <a:ext cx="3181123" cy="1670950"/>
          </a:xfrm>
          <a:solidFill>
            <a:schemeClr val="bg2">
              <a:lumMod val="60000"/>
              <a:lumOff val="40000"/>
            </a:schemeClr>
          </a:solidFill>
        </p:spPr>
        <p:txBody>
          <a:bodyPr/>
          <a:lstStyle>
            <a:lvl1pPr>
              <a:defRPr sz="1800">
                <a:latin typeface="Intel Clear"/>
              </a:defRPr>
            </a:lvl1pPr>
          </a:lstStyle>
          <a:p>
            <a:r>
              <a:rPr lang="en-US" sz="1100">
                <a:latin typeface="Arial"/>
              </a:rPr>
              <a:t>Click icon to add picture</a:t>
            </a:r>
            <a:endParaRPr lang="en-US" sz="1100" dirty="0">
              <a:latin typeface="Arial"/>
            </a:endParaRPr>
          </a:p>
        </p:txBody>
      </p:sp>
      <p:sp>
        <p:nvSpPr>
          <p:cNvPr id="10" name="Picture Placeholder 8"/>
          <p:cNvSpPr>
            <a:spLocks noGrp="1"/>
          </p:cNvSpPr>
          <p:nvPr>
            <p:ph type="pic" sz="quarter" idx="14"/>
          </p:nvPr>
        </p:nvSpPr>
        <p:spPr>
          <a:xfrm>
            <a:off x="4830763" y="2843897"/>
            <a:ext cx="3181123" cy="1670950"/>
          </a:xfrm>
          <a:solidFill>
            <a:schemeClr val="bg2">
              <a:lumMod val="60000"/>
              <a:lumOff val="40000"/>
            </a:schemeClr>
          </a:solidFill>
        </p:spPr>
        <p:txBody>
          <a:bodyPr/>
          <a:lstStyle>
            <a:lvl1pPr>
              <a:defRPr sz="1800">
                <a:latin typeface="Intel Clear"/>
              </a:defRPr>
            </a:lvl1pPr>
          </a:lstStyle>
          <a:p>
            <a:r>
              <a:rPr lang="en-US" sz="1100">
                <a:latin typeface="Arial"/>
              </a:rPr>
              <a:t>Click icon to add picture</a:t>
            </a:r>
            <a:endParaRPr lang="en-US" sz="1100" dirty="0">
              <a:latin typeface="Arial"/>
            </a:endParaRPr>
          </a:p>
        </p:txBody>
      </p:sp>
    </p:spTree>
    <p:extLst>
      <p:ext uri="{BB962C8B-B14F-4D97-AF65-F5344CB8AC3E}">
        <p14:creationId xmlns:p14="http://schemas.microsoft.com/office/powerpoint/2010/main" val="1528431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cSld name="Blue Section Break Image">
    <p:bg>
      <p:bgPr>
        <a:solidFill>
          <a:schemeClr val="accent1"/>
        </a:solidFill>
        <a:effectLst/>
      </p:bgPr>
    </p:bg>
    <p:spTree>
      <p:nvGrpSpPr>
        <p:cNvPr id="1" name="Shape 47"/>
        <p:cNvGrpSpPr/>
        <p:nvPr/>
      </p:nvGrpSpPr>
      <p:grpSpPr>
        <a:xfrm>
          <a:off x="0" y="0"/>
          <a:ext cx="0" cy="0"/>
          <a:chOff x="0" y="0"/>
          <a:chExt cx="0" cy="0"/>
        </a:xfrm>
      </p:grpSpPr>
      <p:sp>
        <p:nvSpPr>
          <p:cNvPr id="48" name="Shape 48"/>
          <p:cNvSpPr txBox="1">
            <a:spLocks noGrp="1"/>
          </p:cNvSpPr>
          <p:nvPr>
            <p:ph type="title"/>
          </p:nvPr>
        </p:nvSpPr>
        <p:spPr>
          <a:xfrm>
            <a:off x="194208" y="2630773"/>
            <a:ext cx="8804133" cy="686738"/>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rgbClr val="FFFFFF"/>
              </a:buClr>
              <a:buFont typeface="Arial"/>
              <a:buNone/>
              <a:defRPr sz="1400" b="0" i="0" u="none" strike="noStrike" cap="none">
                <a:solidFill>
                  <a:schemeClr val="dk1"/>
                </a:solidFill>
                <a:latin typeface="Arial"/>
                <a:ea typeface="Arial"/>
                <a:cs typeface="Arial"/>
                <a:sym typeface="Arial"/>
              </a:defRPr>
            </a:lvl1pPr>
            <a:lvl2pPr marL="0" marR="0" lvl="1" indent="0" algn="l" rtl="0">
              <a:spcBef>
                <a:spcPts val="0"/>
              </a:spcBef>
              <a:buNone/>
              <a:defRPr sz="1800"/>
            </a:lvl2pPr>
            <a:lvl3pPr marL="0" marR="0" lvl="2" indent="0" algn="l" rtl="0">
              <a:spcBef>
                <a:spcPts val="0"/>
              </a:spcBef>
              <a:buNone/>
              <a:defRPr sz="1800"/>
            </a:lvl3pPr>
            <a:lvl4pPr marL="0" marR="0" lvl="3" indent="0" algn="l" rtl="0">
              <a:spcBef>
                <a:spcPts val="0"/>
              </a:spcBef>
              <a:buNone/>
              <a:defRPr sz="1800"/>
            </a:lvl4pPr>
            <a:lvl5pPr marL="0" marR="0" lvl="4" indent="0" algn="l" rtl="0">
              <a:spcBef>
                <a:spcPts val="0"/>
              </a:spcBef>
              <a:buNone/>
              <a:defRPr sz="1800"/>
            </a:lvl5pPr>
            <a:lvl6pPr marL="0" marR="0" lvl="5" indent="0" algn="l" rtl="0">
              <a:spcBef>
                <a:spcPts val="0"/>
              </a:spcBef>
              <a:buNone/>
              <a:defRPr sz="1800"/>
            </a:lvl6pPr>
            <a:lvl7pPr marL="0" marR="0" lvl="6" indent="0" algn="l" rtl="0">
              <a:spcBef>
                <a:spcPts val="0"/>
              </a:spcBef>
              <a:buNone/>
              <a:defRPr sz="1800"/>
            </a:lvl7pPr>
            <a:lvl8pPr marL="0" marR="0" lvl="7" indent="0" algn="l" rtl="0">
              <a:spcBef>
                <a:spcPts val="0"/>
              </a:spcBef>
              <a:buNone/>
              <a:defRPr sz="1800"/>
            </a:lvl8pPr>
            <a:lvl9pPr marL="0" marR="0" lvl="8" indent="0" algn="l" rtl="0">
              <a:spcBef>
                <a:spcPts val="0"/>
              </a:spcBef>
              <a:buNone/>
              <a:defRPr sz="1800"/>
            </a:lvl9pPr>
          </a:lstStyle>
          <a:p>
            <a:endParaRPr/>
          </a:p>
        </p:txBody>
      </p:sp>
      <p:sp>
        <p:nvSpPr>
          <p:cNvPr id="49" name="Shape 49"/>
          <p:cNvSpPr txBox="1">
            <a:spLocks noGrp="1"/>
          </p:cNvSpPr>
          <p:nvPr>
            <p:ph type="body" idx="1"/>
          </p:nvPr>
        </p:nvSpPr>
        <p:spPr>
          <a:xfrm>
            <a:off x="194208" y="3429046"/>
            <a:ext cx="8804133" cy="1125140"/>
          </a:xfrm>
          <a:prstGeom prst="rect">
            <a:avLst/>
          </a:prstGeom>
          <a:noFill/>
          <a:ln>
            <a:noFill/>
          </a:ln>
        </p:spPr>
        <p:txBody>
          <a:bodyPr lIns="91425" tIns="91425" rIns="91425" bIns="91425" anchor="t" anchorCtr="0"/>
          <a:lstStyle>
            <a:lvl1pPr marL="0" marR="0" lvl="0" indent="0" algn="l" rtl="0">
              <a:lnSpc>
                <a:spcPct val="100000"/>
              </a:lnSpc>
              <a:spcBef>
                <a:spcPts val="640"/>
              </a:spcBef>
              <a:spcAft>
                <a:spcPts val="0"/>
              </a:spcAft>
              <a:buClr>
                <a:srgbClr val="FFFFFF"/>
              </a:buClr>
              <a:buFont typeface="Arial"/>
              <a:buNone/>
              <a:defRPr sz="1600" b="0" i="0" u="none" strike="noStrike" cap="none">
                <a:solidFill>
                  <a:schemeClr val="dk1"/>
                </a:solidFill>
                <a:latin typeface="Arial"/>
                <a:ea typeface="Arial"/>
                <a:cs typeface="Arial"/>
                <a:sym typeface="Arial"/>
              </a:defRPr>
            </a:lvl1pPr>
            <a:lvl2pPr marL="457200" marR="0" lvl="1" indent="0" algn="l" rtl="0">
              <a:lnSpc>
                <a:spcPct val="100000"/>
              </a:lnSpc>
              <a:spcBef>
                <a:spcPts val="560"/>
              </a:spcBef>
              <a:spcAft>
                <a:spcPts val="0"/>
              </a:spcAft>
              <a:buClr>
                <a:srgbClr val="FFFFFF"/>
              </a:buClr>
              <a:buFont typeface="Arial"/>
              <a:buNone/>
              <a:defRPr sz="1800" b="0" i="0" u="none" strike="noStrike" cap="none">
                <a:solidFill>
                  <a:srgbClr val="888888"/>
                </a:solidFill>
                <a:latin typeface="Arial"/>
                <a:ea typeface="Arial"/>
                <a:cs typeface="Arial"/>
                <a:sym typeface="Arial"/>
              </a:defRPr>
            </a:lvl2pPr>
            <a:lvl3pPr marL="914400" marR="0" lvl="2" indent="0" algn="l" rtl="0">
              <a:lnSpc>
                <a:spcPct val="100000"/>
              </a:lnSpc>
              <a:spcBef>
                <a:spcPts val="480"/>
              </a:spcBef>
              <a:spcAft>
                <a:spcPts val="0"/>
              </a:spcAft>
              <a:buClr>
                <a:srgbClr val="FFFFFF"/>
              </a:buClr>
              <a:buFont typeface="Arial"/>
              <a:buNone/>
              <a:defRPr sz="1600" b="0" i="0" u="none" strike="noStrike" cap="none">
                <a:solidFill>
                  <a:srgbClr val="888888"/>
                </a:solidFill>
                <a:latin typeface="Arial"/>
                <a:ea typeface="Arial"/>
                <a:cs typeface="Arial"/>
                <a:sym typeface="Arial"/>
              </a:defRPr>
            </a:lvl3pPr>
            <a:lvl4pPr marL="1371600" marR="0" lvl="3" indent="0" algn="l" rtl="0">
              <a:lnSpc>
                <a:spcPct val="100000"/>
              </a:lnSpc>
              <a:spcBef>
                <a:spcPts val="400"/>
              </a:spcBef>
              <a:spcAft>
                <a:spcPts val="0"/>
              </a:spcAft>
              <a:buClr>
                <a:srgbClr val="FFFFFF"/>
              </a:buClr>
              <a:buFont typeface="Arial"/>
              <a:buNone/>
              <a:defRPr sz="1400" b="0" i="0" u="none" strike="noStrike" cap="none">
                <a:solidFill>
                  <a:srgbClr val="888888"/>
                </a:solidFill>
                <a:latin typeface="Arial"/>
                <a:ea typeface="Arial"/>
                <a:cs typeface="Arial"/>
                <a:sym typeface="Arial"/>
              </a:defRPr>
            </a:lvl4pPr>
            <a:lvl5pPr marL="1828800" marR="0" lvl="4" indent="0" algn="l" rtl="0">
              <a:lnSpc>
                <a:spcPct val="100000"/>
              </a:lnSpc>
              <a:spcBef>
                <a:spcPts val="400"/>
              </a:spcBef>
              <a:spcAft>
                <a:spcPts val="0"/>
              </a:spcAft>
              <a:buClr>
                <a:srgbClr val="FFFFFF"/>
              </a:buClr>
              <a:buFont typeface="Arial"/>
              <a:buNone/>
              <a:defRPr sz="1400" b="0" i="0" u="none" strike="noStrike" cap="none">
                <a:solidFill>
                  <a:srgbClr val="888888"/>
                </a:solidFill>
                <a:latin typeface="Arial"/>
                <a:ea typeface="Arial"/>
                <a:cs typeface="Arial"/>
                <a:sym typeface="Arial"/>
              </a:defRPr>
            </a:lvl5pPr>
            <a:lvl6pPr marL="2286000" marR="0" lvl="5" indent="0" algn="l" rtl="0">
              <a:lnSpc>
                <a:spcPct val="100000"/>
              </a:lnSpc>
              <a:spcBef>
                <a:spcPts val="400"/>
              </a:spcBef>
              <a:spcAft>
                <a:spcPts val="0"/>
              </a:spcAft>
              <a:buClr>
                <a:schemeClr val="dk1"/>
              </a:buClr>
              <a:buFont typeface="Arial"/>
              <a:buNone/>
              <a:defRPr sz="1400" b="0" i="0" u="none" strike="noStrike" cap="none">
                <a:solidFill>
                  <a:srgbClr val="888888"/>
                </a:solidFill>
                <a:latin typeface="Arial"/>
                <a:ea typeface="Arial"/>
                <a:cs typeface="Arial"/>
                <a:sym typeface="Arial"/>
              </a:defRPr>
            </a:lvl6pPr>
            <a:lvl7pPr marL="2743200" marR="0" lvl="6" indent="0" algn="l" rtl="0">
              <a:lnSpc>
                <a:spcPct val="100000"/>
              </a:lnSpc>
              <a:spcBef>
                <a:spcPts val="400"/>
              </a:spcBef>
              <a:spcAft>
                <a:spcPts val="0"/>
              </a:spcAft>
              <a:buClr>
                <a:schemeClr val="dk1"/>
              </a:buClr>
              <a:buFont typeface="Arial"/>
              <a:buNone/>
              <a:defRPr sz="1400" b="0" i="0" u="none" strike="noStrike" cap="none">
                <a:solidFill>
                  <a:srgbClr val="888888"/>
                </a:solidFill>
                <a:latin typeface="Arial"/>
                <a:ea typeface="Arial"/>
                <a:cs typeface="Arial"/>
                <a:sym typeface="Arial"/>
              </a:defRPr>
            </a:lvl7pPr>
            <a:lvl8pPr marL="3200400" marR="0" lvl="7" indent="0" algn="l" rtl="0">
              <a:lnSpc>
                <a:spcPct val="100000"/>
              </a:lnSpc>
              <a:spcBef>
                <a:spcPts val="400"/>
              </a:spcBef>
              <a:spcAft>
                <a:spcPts val="0"/>
              </a:spcAft>
              <a:buClr>
                <a:schemeClr val="dk1"/>
              </a:buClr>
              <a:buFont typeface="Arial"/>
              <a:buNone/>
              <a:defRPr sz="1400" b="0" i="0" u="none" strike="noStrike" cap="none">
                <a:solidFill>
                  <a:srgbClr val="888888"/>
                </a:solidFill>
                <a:latin typeface="Arial"/>
                <a:ea typeface="Arial"/>
                <a:cs typeface="Arial"/>
                <a:sym typeface="Arial"/>
              </a:defRPr>
            </a:lvl8pPr>
            <a:lvl9pPr marL="3657600" marR="0" lvl="8" indent="0" algn="l" rtl="0">
              <a:lnSpc>
                <a:spcPct val="100000"/>
              </a:lnSpc>
              <a:spcBef>
                <a:spcPts val="400"/>
              </a:spcBef>
              <a:spcAft>
                <a:spcPts val="0"/>
              </a:spcAft>
              <a:buClr>
                <a:schemeClr val="dk1"/>
              </a:buClr>
              <a:buFont typeface="Arial"/>
              <a:buNone/>
              <a:defRPr sz="1400" b="0" i="0" u="none" strike="noStrike" cap="none">
                <a:solidFill>
                  <a:srgbClr val="888888"/>
                </a:solidFill>
                <a:latin typeface="Arial"/>
                <a:ea typeface="Arial"/>
                <a:cs typeface="Arial"/>
                <a:sym typeface="Arial"/>
              </a:defRPr>
            </a:lvl9pPr>
          </a:lstStyle>
          <a:p>
            <a:endParaRPr/>
          </a:p>
        </p:txBody>
      </p:sp>
      <p:pic>
        <p:nvPicPr>
          <p:cNvPr id="50" name="Shape 50"/>
          <p:cNvPicPr preferRelativeResize="0"/>
          <p:nvPr/>
        </p:nvPicPr>
        <p:blipFill rotWithShape="1">
          <a:blip r:embed="rId2">
            <a:alphaModFix/>
          </a:blip>
          <a:srcRect/>
          <a:stretch/>
        </p:blipFill>
        <p:spPr>
          <a:xfrm>
            <a:off x="8023857" y="4674119"/>
            <a:ext cx="1091982" cy="387215"/>
          </a:xfrm>
          <a:prstGeom prst="rect">
            <a:avLst/>
          </a:prstGeom>
          <a:noFill/>
          <a:ln>
            <a:noFill/>
          </a:ln>
        </p:spPr>
      </p:pic>
      <p:sp>
        <p:nvSpPr>
          <p:cNvPr id="51" name="Shape 51"/>
          <p:cNvSpPr>
            <a:spLocks noGrp="1"/>
          </p:cNvSpPr>
          <p:nvPr>
            <p:ph type="pic" idx="2"/>
          </p:nvPr>
        </p:nvSpPr>
        <p:spPr>
          <a:xfrm>
            <a:off x="0" y="0"/>
            <a:ext cx="9144000" cy="2574131"/>
          </a:xfrm>
          <a:prstGeom prst="rect">
            <a:avLst/>
          </a:prstGeom>
          <a:solidFill>
            <a:srgbClr val="C0E3FE"/>
          </a:solidFill>
          <a:ln>
            <a:noFill/>
          </a:ln>
        </p:spPr>
        <p:txBody>
          <a:bodyPr lIns="91425" tIns="91425" rIns="91425" bIns="91425" anchor="t" anchorCtr="0"/>
          <a:lstStyle>
            <a:lvl1pPr marL="342900" marR="0" lvl="0" indent="-50800" algn="l" rtl="0">
              <a:lnSpc>
                <a:spcPct val="100000"/>
              </a:lnSpc>
              <a:spcBef>
                <a:spcPts val="640"/>
              </a:spcBef>
              <a:spcAft>
                <a:spcPts val="0"/>
              </a:spcAft>
              <a:buClr>
                <a:srgbClr val="FFFFFF"/>
              </a:buClr>
              <a:buSzPct val="100000"/>
              <a:buFont typeface="Arial"/>
              <a:buChar char="•"/>
              <a:defRPr sz="1400" b="0" i="0" u="none" strike="noStrike" cap="none">
                <a:solidFill>
                  <a:schemeClr val="lt1"/>
                </a:solidFill>
                <a:latin typeface="Arial"/>
                <a:ea typeface="Arial"/>
                <a:cs typeface="Arial"/>
                <a:sym typeface="Arial"/>
              </a:defRPr>
            </a:lvl1pPr>
            <a:lvl2pPr marL="742950" marR="0" lvl="1" indent="-19050" algn="l" rtl="0">
              <a:lnSpc>
                <a:spcPct val="100000"/>
              </a:lnSpc>
              <a:spcBef>
                <a:spcPts val="560"/>
              </a:spcBef>
              <a:spcAft>
                <a:spcPts val="0"/>
              </a:spcAft>
              <a:buClr>
                <a:srgbClr val="FFFFFF"/>
              </a:buClr>
              <a:buSzPct val="100000"/>
              <a:buFont typeface="Arial"/>
              <a:buChar char="–"/>
              <a:defRPr sz="1400" b="0" i="0" u="none" strike="noStrike" cap="none">
                <a:solidFill>
                  <a:srgbClr val="000000"/>
                </a:solidFill>
                <a:latin typeface="Arial"/>
                <a:ea typeface="Arial"/>
                <a:cs typeface="Arial"/>
                <a:sym typeface="Arial"/>
              </a:defRPr>
            </a:lvl2pPr>
            <a:lvl3pPr marL="1143000" marR="0" lvl="2" indent="12700" algn="l" rtl="0">
              <a:lnSpc>
                <a:spcPct val="100000"/>
              </a:lnSpc>
              <a:spcBef>
                <a:spcPts val="480"/>
              </a:spcBef>
              <a:spcAft>
                <a:spcPts val="0"/>
              </a:spcAft>
              <a:buClr>
                <a:srgbClr val="FFFFFF"/>
              </a:buClr>
              <a:buSzPct val="100000"/>
              <a:buFont typeface="Arial"/>
              <a:buChar char="•"/>
              <a:defRPr sz="1400" b="0" i="0" u="none" strike="noStrike" cap="none">
                <a:solidFill>
                  <a:srgbClr val="000000"/>
                </a:solidFill>
                <a:latin typeface="Arial"/>
                <a:ea typeface="Arial"/>
                <a:cs typeface="Arial"/>
                <a:sym typeface="Arial"/>
              </a:defRPr>
            </a:lvl3pPr>
            <a:lvl4pPr marL="1600200" marR="0" lvl="3" indent="-12700" algn="l" rtl="0">
              <a:lnSpc>
                <a:spcPct val="100000"/>
              </a:lnSpc>
              <a:spcBef>
                <a:spcPts val="400"/>
              </a:spcBef>
              <a:spcAft>
                <a:spcPts val="0"/>
              </a:spcAft>
              <a:buClr>
                <a:srgbClr val="FFFFFF"/>
              </a:buClr>
              <a:buSzPct val="100000"/>
              <a:buFont typeface="Arial"/>
              <a:buChar char="–"/>
              <a:defRPr sz="1400" b="0" i="0" u="none" strike="noStrike" cap="none">
                <a:solidFill>
                  <a:srgbClr val="000000"/>
                </a:solidFill>
                <a:latin typeface="Arial"/>
                <a:ea typeface="Arial"/>
                <a:cs typeface="Arial"/>
                <a:sym typeface="Arial"/>
              </a:defRPr>
            </a:lvl4pPr>
            <a:lvl5pPr marL="2057400" marR="0" lvl="4" indent="-12700" algn="l" rtl="0">
              <a:lnSpc>
                <a:spcPct val="100000"/>
              </a:lnSpc>
              <a:spcBef>
                <a:spcPts val="400"/>
              </a:spcBef>
              <a:spcAft>
                <a:spcPts val="0"/>
              </a:spcAft>
              <a:buClr>
                <a:srgbClr val="FFFFFF"/>
              </a:buClr>
              <a:buSzPct val="100000"/>
              <a:buFont typeface="Arial"/>
              <a:buChar char="»"/>
              <a:defRPr sz="1400" b="0" i="0" u="none" strike="noStrike" cap="none">
                <a:solidFill>
                  <a:srgbClr val="000000"/>
                </a:solidFill>
                <a:latin typeface="Arial"/>
                <a:ea typeface="Arial"/>
                <a:cs typeface="Arial"/>
                <a:sym typeface="Arial"/>
              </a:defRPr>
            </a:lvl5pPr>
            <a:lvl6pPr marL="2514600" marR="0" lvl="5" indent="-12700" algn="l" rtl="0">
              <a:lnSpc>
                <a:spcPct val="100000"/>
              </a:lnSpc>
              <a:spcBef>
                <a:spcPts val="400"/>
              </a:spcBef>
              <a:spcAft>
                <a:spcPts val="0"/>
              </a:spcAft>
              <a:buClr>
                <a:schemeClr val="dk1"/>
              </a:buClr>
              <a:buSzPct val="100000"/>
              <a:buFont typeface="Arial"/>
              <a:buChar char="•"/>
              <a:defRPr sz="1400" b="0" i="0" u="none" strike="noStrike" cap="none">
                <a:solidFill>
                  <a:srgbClr val="000000"/>
                </a:solidFill>
                <a:latin typeface="Arial"/>
                <a:ea typeface="Arial"/>
                <a:cs typeface="Arial"/>
                <a:sym typeface="Arial"/>
              </a:defRPr>
            </a:lvl6pPr>
            <a:lvl7pPr marL="2971800" marR="0" lvl="6" indent="-12700" algn="l" rtl="0">
              <a:lnSpc>
                <a:spcPct val="100000"/>
              </a:lnSpc>
              <a:spcBef>
                <a:spcPts val="400"/>
              </a:spcBef>
              <a:spcAft>
                <a:spcPts val="0"/>
              </a:spcAft>
              <a:buClr>
                <a:schemeClr val="dk1"/>
              </a:buClr>
              <a:buSzPct val="100000"/>
              <a:buFont typeface="Arial"/>
              <a:buChar char="•"/>
              <a:defRPr sz="1400" b="0" i="0" u="none" strike="noStrike" cap="none">
                <a:solidFill>
                  <a:srgbClr val="000000"/>
                </a:solidFill>
                <a:latin typeface="Arial"/>
                <a:ea typeface="Arial"/>
                <a:cs typeface="Arial"/>
                <a:sym typeface="Arial"/>
              </a:defRPr>
            </a:lvl7pPr>
            <a:lvl8pPr marL="3429000" marR="0" lvl="7" indent="-12700" algn="l" rtl="0">
              <a:lnSpc>
                <a:spcPct val="100000"/>
              </a:lnSpc>
              <a:spcBef>
                <a:spcPts val="400"/>
              </a:spcBef>
              <a:spcAft>
                <a:spcPts val="0"/>
              </a:spcAft>
              <a:buClr>
                <a:schemeClr val="dk1"/>
              </a:buClr>
              <a:buSzPct val="100000"/>
              <a:buFont typeface="Arial"/>
              <a:buChar char="•"/>
              <a:defRPr sz="1400" b="0" i="0" u="none" strike="noStrike" cap="none">
                <a:solidFill>
                  <a:srgbClr val="000000"/>
                </a:solidFill>
                <a:latin typeface="Arial"/>
                <a:ea typeface="Arial"/>
                <a:cs typeface="Arial"/>
                <a:sym typeface="Arial"/>
              </a:defRPr>
            </a:lvl8pPr>
            <a:lvl9pPr marL="3886200" marR="0" lvl="8" indent="-12700" algn="l" rtl="0">
              <a:lnSpc>
                <a:spcPct val="100000"/>
              </a:lnSpc>
              <a:spcBef>
                <a:spcPts val="400"/>
              </a:spcBef>
              <a:spcAft>
                <a:spcPts val="0"/>
              </a:spcAft>
              <a:buClr>
                <a:schemeClr val="dk1"/>
              </a:buClr>
              <a:buSzPct val="1000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fld id="{EE2556C5-CE8C-6547-B838-EA80C61A4AF7}" type="slidenum">
              <a:rPr lang="en-US" smtClean="0">
                <a:solidFill>
                  <a:prstClr val="white"/>
                </a:solidFill>
              </a:rPr>
              <a:pPr/>
              <a:t>‹#›</a:t>
            </a:fld>
            <a:endParaRPr lang="en-US" dirty="0">
              <a:solidFill>
                <a:prstClr val="white"/>
              </a:solidFill>
            </a:endParaRPr>
          </a:p>
        </p:txBody>
      </p:sp>
      <p:sp>
        <p:nvSpPr>
          <p:cNvPr id="15" name="Content Placeholder 2"/>
          <p:cNvSpPr>
            <a:spLocks noGrp="1"/>
          </p:cNvSpPr>
          <p:nvPr>
            <p:ph sz="half" idx="1" hasCustomPrompt="1"/>
          </p:nvPr>
        </p:nvSpPr>
        <p:spPr>
          <a:xfrm>
            <a:off x="455613" y="1203324"/>
            <a:ext cx="4006851" cy="3425825"/>
          </a:xfrm>
        </p:spPr>
        <p:txBody>
          <a:bodyPr vert="horz" lIns="0" tIns="0" rIns="0" bIns="0" rtlCol="0">
            <a:noAutofit/>
          </a:bodyPr>
          <a:lstStyle>
            <a:lvl1pPr>
              <a:defRPr lang="en-US" dirty="0" smtClean="0"/>
            </a:lvl1pPr>
            <a:lvl2pPr>
              <a:defRPr lang="en-US" dirty="0" smtClean="0">
                <a:solidFill>
                  <a:schemeClr val="tx2"/>
                </a:solidFill>
              </a:defRPr>
            </a:lvl2pPr>
            <a:lvl3pPr>
              <a:defRPr lang="en-US" sz="1400" dirty="0" smtClean="0">
                <a:solidFill>
                  <a:schemeClr val="tx2"/>
                </a:solidFill>
              </a:defRPr>
            </a:lvl3pPr>
            <a:lvl4pPr>
              <a:defRPr lang="en-US" sz="1200" dirty="0" smtClean="0">
                <a:solidFill>
                  <a:schemeClr val="tx2"/>
                </a:solidFill>
              </a:defRPr>
            </a:lvl4pPr>
            <a:lvl5pPr>
              <a:defRPr lang="en-US" sz="1200" dirty="0">
                <a:solidFill>
                  <a:schemeClr val="tx2"/>
                </a:solidFill>
              </a:defRPr>
            </a:lvl5pPr>
          </a:lstStyle>
          <a:p>
            <a:pPr marR="0" lvl="0" fontAlgn="auto">
              <a:lnSpc>
                <a:spcPct val="100000"/>
              </a:lnSpc>
              <a:buClrTx/>
              <a:buSzTx/>
              <a:tabLst/>
            </a:pPr>
            <a:r>
              <a:rPr lang="en-US" dirty="0"/>
              <a:t>18pt Intel Clear body text</a:t>
            </a:r>
          </a:p>
          <a:p>
            <a:pPr marR="0" lvl="1" fontAlgn="auto">
              <a:lnSpc>
                <a:spcPct val="100000"/>
              </a:lnSpc>
              <a:spcAft>
                <a:spcPts val="0"/>
              </a:spcAft>
              <a:buClrTx/>
              <a:buSzTx/>
              <a:tabLst/>
            </a:pPr>
            <a:r>
              <a:rPr lang="en-US" dirty="0"/>
              <a:t>16pt Intel Clear bullet one</a:t>
            </a:r>
          </a:p>
          <a:p>
            <a:pPr lvl="2"/>
            <a:r>
              <a:rPr lang="en-US" dirty="0" err="1"/>
              <a:t>14pt</a:t>
            </a:r>
            <a:r>
              <a:rPr lang="en-US" dirty="0"/>
              <a:t> Intel Clear third level</a:t>
            </a:r>
          </a:p>
          <a:p>
            <a:pPr lvl="3"/>
            <a:r>
              <a:rPr lang="en-US" dirty="0" err="1"/>
              <a:t>12pt</a:t>
            </a:r>
            <a:r>
              <a:rPr lang="en-US" dirty="0"/>
              <a:t> Intel Clear fourth level</a:t>
            </a:r>
          </a:p>
          <a:p>
            <a:pPr lvl="4"/>
            <a:r>
              <a:rPr lang="en-US" dirty="0" err="1"/>
              <a:t>12pt</a:t>
            </a:r>
            <a:r>
              <a:rPr lang="en-US" dirty="0"/>
              <a:t> Intel Clear fifth level</a:t>
            </a:r>
          </a:p>
        </p:txBody>
      </p:sp>
      <p:sp>
        <p:nvSpPr>
          <p:cNvPr id="16" name="Content Placeholder 2"/>
          <p:cNvSpPr>
            <a:spLocks noGrp="1"/>
          </p:cNvSpPr>
          <p:nvPr>
            <p:ph sz="half" idx="13" hasCustomPrompt="1"/>
          </p:nvPr>
        </p:nvSpPr>
        <p:spPr>
          <a:xfrm>
            <a:off x="4678363" y="1203324"/>
            <a:ext cx="4005264" cy="3425825"/>
          </a:xfrm>
        </p:spPr>
        <p:txBody>
          <a:bodyPr vert="horz" lIns="0" tIns="0" rIns="0" bIns="0" rtlCol="0">
            <a:noAutofit/>
          </a:bodyPr>
          <a:lstStyle>
            <a:lvl1pPr>
              <a:defRPr lang="en-US" dirty="0" smtClean="0"/>
            </a:lvl1pPr>
            <a:lvl2pPr>
              <a:defRPr lang="en-US" dirty="0" smtClean="0">
                <a:solidFill>
                  <a:schemeClr val="tx2"/>
                </a:solidFill>
              </a:defRPr>
            </a:lvl2pPr>
            <a:lvl3pPr>
              <a:defRPr lang="en-US" sz="1400" dirty="0" smtClean="0">
                <a:solidFill>
                  <a:schemeClr val="tx2"/>
                </a:solidFill>
              </a:defRPr>
            </a:lvl3pPr>
            <a:lvl4pPr>
              <a:defRPr lang="en-US" sz="1200" dirty="0" smtClean="0">
                <a:solidFill>
                  <a:schemeClr val="tx2"/>
                </a:solidFill>
              </a:defRPr>
            </a:lvl4pPr>
            <a:lvl5pPr>
              <a:defRPr lang="en-US" sz="1200" dirty="0">
                <a:solidFill>
                  <a:schemeClr val="tx2"/>
                </a:solidFill>
              </a:defRPr>
            </a:lvl5pPr>
          </a:lstStyle>
          <a:p>
            <a:pPr marR="0" lvl="0" fontAlgn="auto">
              <a:lnSpc>
                <a:spcPct val="100000"/>
              </a:lnSpc>
              <a:buClrTx/>
              <a:buSzTx/>
              <a:tabLst/>
            </a:pPr>
            <a:r>
              <a:rPr lang="en-US" dirty="0"/>
              <a:t>18pt Intel Clear body text</a:t>
            </a:r>
          </a:p>
          <a:p>
            <a:pPr marR="0" lvl="1" fontAlgn="auto">
              <a:lnSpc>
                <a:spcPct val="100000"/>
              </a:lnSpc>
              <a:spcAft>
                <a:spcPts val="0"/>
              </a:spcAft>
              <a:buClrTx/>
              <a:buSzTx/>
              <a:tabLst/>
            </a:pPr>
            <a:r>
              <a:rPr lang="en-US" dirty="0"/>
              <a:t>16pt Intel Clear bullet one</a:t>
            </a:r>
          </a:p>
          <a:p>
            <a:pPr lvl="2"/>
            <a:r>
              <a:rPr lang="en-US" dirty="0" err="1"/>
              <a:t>14pt</a:t>
            </a:r>
            <a:r>
              <a:rPr lang="en-US" dirty="0"/>
              <a:t> Intel Clear third level</a:t>
            </a:r>
          </a:p>
          <a:p>
            <a:pPr lvl="3"/>
            <a:r>
              <a:rPr lang="en-US" dirty="0" err="1"/>
              <a:t>12pt</a:t>
            </a:r>
            <a:r>
              <a:rPr lang="en-US" dirty="0"/>
              <a:t> Intel Clear fourth level</a:t>
            </a:r>
          </a:p>
          <a:p>
            <a:pPr lvl="4"/>
            <a:r>
              <a:rPr lang="en-US" dirty="0" err="1"/>
              <a:t>12pt</a:t>
            </a:r>
            <a:r>
              <a:rPr lang="en-US" dirty="0"/>
              <a:t> Intel Clear fifth level</a:t>
            </a:r>
          </a:p>
        </p:txBody>
      </p:sp>
      <p:sp>
        <p:nvSpPr>
          <p:cNvPr id="8" name="Title 6"/>
          <p:cNvSpPr>
            <a:spLocks noGrp="1"/>
          </p:cNvSpPr>
          <p:nvPr>
            <p:ph type="title" hasCustomPrompt="1"/>
          </p:nvPr>
        </p:nvSpPr>
        <p:spPr>
          <a:xfrm>
            <a:off x="455613" y="308848"/>
            <a:ext cx="8229600" cy="868680"/>
          </a:xfrm>
        </p:spPr>
        <p:txBody>
          <a:bodyPr/>
          <a:lstStyle>
            <a:lvl1pPr>
              <a:defRPr b="0" i="0" baseline="0">
                <a:solidFill>
                  <a:schemeClr val="tx2"/>
                </a:solidFill>
                <a:latin typeface="Intel Clear"/>
                <a:cs typeface="Intel Clear"/>
              </a:defRPr>
            </a:lvl1pPr>
          </a:lstStyle>
          <a:p>
            <a:r>
              <a:rPr lang="en-US" dirty="0"/>
              <a:t>28pt Intel Clear Headline</a:t>
            </a:r>
          </a:p>
        </p:txBody>
      </p:sp>
    </p:spTree>
    <p:extLst>
      <p:ext uri="{BB962C8B-B14F-4D97-AF65-F5344CB8AC3E}">
        <p14:creationId xmlns:p14="http://schemas.microsoft.com/office/powerpoint/2010/main" val="1810401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Quote with Attribut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455613" y="1203325"/>
            <a:ext cx="8228013" cy="3425825"/>
          </a:xfrm>
        </p:spPr>
        <p:txBody>
          <a:bodyPr anchor="ctr" anchorCtr="0"/>
          <a:lstStyle>
            <a:lvl1pPr marL="190500" indent="-190500">
              <a:defRPr sz="3600" b="1" baseline="0">
                <a:solidFill>
                  <a:schemeClr val="accent1"/>
                </a:solidFill>
                <a:latin typeface="+mn-lt"/>
                <a:cs typeface="Intel Clear"/>
              </a:defRPr>
            </a:lvl1pPr>
            <a:lvl2pPr marL="417513" indent="-225425">
              <a:buFont typeface="Intel Clear" pitchFamily="34" charset="0"/>
              <a:buChar char="–"/>
              <a:defRPr sz="1200" baseline="0">
                <a:latin typeface="+mn-lt"/>
                <a:cs typeface="Intel Clear" panose="020B0604020203020204" pitchFamily="34" charset="0"/>
              </a:defRPr>
            </a:lvl2pPr>
            <a:lvl3pPr marL="685800" indent="-228600">
              <a:buFont typeface="Intel Clear" pitchFamily="34" charset="0"/>
              <a:buChar char="–"/>
              <a:defRPr sz="1200">
                <a:latin typeface="+mn-lt"/>
              </a:defRPr>
            </a:lvl3pPr>
            <a:lvl4pPr>
              <a:buFont typeface="Intel Clear" pitchFamily="34" charset="0"/>
              <a:buChar char="–"/>
              <a:defRPr sz="1100">
                <a:latin typeface="+mn-lt"/>
              </a:defRPr>
            </a:lvl4pPr>
            <a:lvl5pPr>
              <a:buFont typeface="Intel Clear" pitchFamily="34" charset="0"/>
              <a:buChar char="–"/>
              <a:defRPr sz="1050">
                <a:latin typeface="+mn-lt"/>
              </a:defRPr>
            </a:lvl5pPr>
          </a:lstStyle>
          <a:p>
            <a:pPr lvl="0"/>
            <a:r>
              <a:rPr lang="en-US" dirty="0"/>
              <a:t>“36pt Intel Clear Bold Text”</a:t>
            </a:r>
          </a:p>
          <a:p>
            <a:pPr lvl="1"/>
            <a:r>
              <a:rPr lang="en-US" dirty="0" err="1"/>
              <a:t>12pt</a:t>
            </a:r>
            <a:r>
              <a:rPr lang="en-US" dirty="0"/>
              <a:t> Attribution</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p>
            <a:fld id="{EE2556C5-CE8C-6547-B838-EA80C61A4AF7}" type="slidenum">
              <a:rPr lang="en-US" smtClean="0">
                <a:solidFill>
                  <a:prstClr val="white"/>
                </a:solidFill>
              </a:rPr>
              <a:pPr/>
              <a:t>‹#›</a:t>
            </a:fld>
            <a:endParaRPr lang="en-US" dirty="0">
              <a:solidFill>
                <a:prstClr val="white"/>
              </a:solidFill>
            </a:endParaRPr>
          </a:p>
        </p:txBody>
      </p:sp>
      <p:sp>
        <p:nvSpPr>
          <p:cNvPr id="7" name="Title 6"/>
          <p:cNvSpPr>
            <a:spLocks noGrp="1"/>
          </p:cNvSpPr>
          <p:nvPr>
            <p:ph type="title" hasCustomPrompt="1"/>
          </p:nvPr>
        </p:nvSpPr>
        <p:spPr>
          <a:xfrm>
            <a:off x="455613" y="308848"/>
            <a:ext cx="8229600" cy="868680"/>
          </a:xfrm>
        </p:spPr>
        <p:txBody>
          <a:bodyPr/>
          <a:lstStyle>
            <a:lvl1pPr>
              <a:defRPr b="0" i="0" baseline="0">
                <a:solidFill>
                  <a:schemeClr val="tx2"/>
                </a:solidFill>
                <a:latin typeface="Intel Clear"/>
                <a:cs typeface="Intel Clear"/>
              </a:defRPr>
            </a:lvl1pPr>
          </a:lstStyle>
          <a:p>
            <a:r>
              <a:rPr lang="en-US" dirty="0"/>
              <a:t>28pt Intel Clear Headline</a:t>
            </a:r>
          </a:p>
        </p:txBody>
      </p:sp>
    </p:spTree>
    <p:extLst>
      <p:ext uri="{BB962C8B-B14F-4D97-AF65-F5344CB8AC3E}">
        <p14:creationId xmlns:p14="http://schemas.microsoft.com/office/powerpoint/2010/main" val="17713313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Full Bleed Image">
    <p:spTree>
      <p:nvGrpSpPr>
        <p:cNvPr id="1" name=""/>
        <p:cNvGrpSpPr/>
        <p:nvPr/>
      </p:nvGrpSpPr>
      <p:grpSpPr>
        <a:xfrm>
          <a:off x="0" y="0"/>
          <a:ext cx="0" cy="0"/>
          <a:chOff x="0" y="0"/>
          <a:chExt cx="0" cy="0"/>
        </a:xfrm>
      </p:grpSpPr>
      <p:sp>
        <p:nvSpPr>
          <p:cNvPr id="9" name="Picture Placeholder 8"/>
          <p:cNvSpPr>
            <a:spLocks noGrp="1"/>
          </p:cNvSpPr>
          <p:nvPr>
            <p:ph type="pic" sz="quarter" idx="13" hasCustomPrompt="1"/>
          </p:nvPr>
        </p:nvSpPr>
        <p:spPr>
          <a:xfrm>
            <a:off x="0" y="0"/>
            <a:ext cx="9144000" cy="4768850"/>
          </a:xfrm>
          <a:solidFill>
            <a:schemeClr val="bg2">
              <a:lumMod val="60000"/>
              <a:lumOff val="40000"/>
            </a:schemeClr>
          </a:solidFill>
        </p:spPr>
        <p:txBody>
          <a:bodyPr/>
          <a:lstStyle>
            <a:lvl1pPr marL="0" marR="0" indent="0" algn="l" defTabSz="457200" rtl="0" eaLnBrk="1" fontAlgn="auto" latinLnBrk="0" hangingPunct="1">
              <a:lnSpc>
                <a:spcPct val="100000"/>
              </a:lnSpc>
              <a:spcBef>
                <a:spcPts val="1200"/>
              </a:spcBef>
              <a:spcAft>
                <a:spcPts val="0"/>
              </a:spcAft>
              <a:buClrTx/>
              <a:buSzTx/>
              <a:buFont typeface="Wingdings" panose="05000000000000000000" pitchFamily="2" charset="2"/>
              <a:buNone/>
              <a:tabLst/>
              <a:defRPr baseline="0"/>
            </a:lvl1pPr>
          </a:lstStyle>
          <a:p>
            <a:r>
              <a:rPr lang="en-US" dirty="0"/>
              <a:t>Insert photo here. Drag picture to placeholder or click icon to add.</a:t>
            </a:r>
          </a:p>
        </p:txBody>
      </p:sp>
      <p:sp>
        <p:nvSpPr>
          <p:cNvPr id="6" name="Slide Number Placeholder 5"/>
          <p:cNvSpPr>
            <a:spLocks noGrp="1"/>
          </p:cNvSpPr>
          <p:nvPr>
            <p:ph type="sldNum" sz="quarter" idx="12"/>
          </p:nvPr>
        </p:nvSpPr>
        <p:spPr>
          <a:xfrm>
            <a:off x="6872352" y="4824387"/>
            <a:ext cx="2133600" cy="273844"/>
          </a:xfrm>
        </p:spPr>
        <p:txBody>
          <a:bodyPr/>
          <a:lstStyle/>
          <a:p>
            <a:fld id="{EE2556C5-CE8C-6547-B838-EA80C61A4AF7}" type="slidenum">
              <a:rPr lang="en-US" smtClean="0">
                <a:solidFill>
                  <a:prstClr val="white"/>
                </a:solidFill>
              </a:rPr>
              <a:pPr/>
              <a:t>‹#›</a:t>
            </a:fld>
            <a:endParaRPr lang="en-US" dirty="0">
              <a:solidFill>
                <a:prstClr val="white"/>
              </a:solidFill>
            </a:endParaRPr>
          </a:p>
        </p:txBody>
      </p:sp>
      <p:sp>
        <p:nvSpPr>
          <p:cNvPr id="7" name="Title 6"/>
          <p:cNvSpPr>
            <a:spLocks noGrp="1"/>
          </p:cNvSpPr>
          <p:nvPr>
            <p:ph type="title" hasCustomPrompt="1"/>
          </p:nvPr>
        </p:nvSpPr>
        <p:spPr>
          <a:xfrm>
            <a:off x="455613" y="308848"/>
            <a:ext cx="8229600" cy="868680"/>
          </a:xfrm>
        </p:spPr>
        <p:txBody>
          <a:bodyPr/>
          <a:lstStyle>
            <a:lvl1pPr>
              <a:defRPr b="0" i="0" baseline="0">
                <a:solidFill>
                  <a:schemeClr val="tx2"/>
                </a:solidFill>
                <a:latin typeface="Intel Clear"/>
                <a:cs typeface="Intel Clear"/>
              </a:defRPr>
            </a:lvl1pPr>
          </a:lstStyle>
          <a:p>
            <a:r>
              <a:rPr lang="en-US" dirty="0"/>
              <a:t>28pt Intel Clear Headline</a:t>
            </a:r>
          </a:p>
        </p:txBody>
      </p:sp>
    </p:spTree>
    <p:extLst>
      <p:ext uri="{BB962C8B-B14F-4D97-AF65-F5344CB8AC3E}">
        <p14:creationId xmlns:p14="http://schemas.microsoft.com/office/powerpoint/2010/main" val="1367679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Text and Bottom Half Image">
    <p:spTree>
      <p:nvGrpSpPr>
        <p:cNvPr id="1" name=""/>
        <p:cNvGrpSpPr/>
        <p:nvPr/>
      </p:nvGrpSpPr>
      <p:grpSpPr>
        <a:xfrm>
          <a:off x="0" y="0"/>
          <a:ext cx="0" cy="0"/>
          <a:chOff x="0" y="0"/>
          <a:chExt cx="0" cy="0"/>
        </a:xfrm>
      </p:grpSpPr>
      <p:sp>
        <p:nvSpPr>
          <p:cNvPr id="9" name="Picture Placeholder 8"/>
          <p:cNvSpPr>
            <a:spLocks noGrp="1"/>
          </p:cNvSpPr>
          <p:nvPr>
            <p:ph type="pic" sz="quarter" idx="13" hasCustomPrompt="1"/>
          </p:nvPr>
        </p:nvSpPr>
        <p:spPr>
          <a:xfrm>
            <a:off x="0" y="2574131"/>
            <a:ext cx="9144000" cy="2194719"/>
          </a:xfrm>
          <a:solidFill>
            <a:schemeClr val="bg2">
              <a:lumMod val="60000"/>
              <a:lumOff val="40000"/>
            </a:schemeClr>
          </a:solidFill>
        </p:spPr>
        <p:txBody>
          <a:bodyPr/>
          <a:lstStyle>
            <a:lvl1pPr marL="0" marR="0" indent="0" algn="l" defTabSz="457200" rtl="0" eaLnBrk="1" fontAlgn="auto" latinLnBrk="0" hangingPunct="1">
              <a:lnSpc>
                <a:spcPct val="100000"/>
              </a:lnSpc>
              <a:spcBef>
                <a:spcPts val="1200"/>
              </a:spcBef>
              <a:spcAft>
                <a:spcPts val="0"/>
              </a:spcAft>
              <a:buClrTx/>
              <a:buSzTx/>
              <a:buFont typeface="Wingdings" panose="05000000000000000000" pitchFamily="2" charset="2"/>
              <a:buNone/>
              <a:tabLst/>
              <a:defRPr baseline="0"/>
            </a:lvl1pPr>
          </a:lstStyle>
          <a:p>
            <a:r>
              <a:rPr lang="en-US" dirty="0"/>
              <a:t>Insert photo here. Drag picture to placeholder or click icon to add.</a:t>
            </a:r>
          </a:p>
        </p:txBody>
      </p:sp>
      <p:sp>
        <p:nvSpPr>
          <p:cNvPr id="6" name="Slide Number Placeholder 5"/>
          <p:cNvSpPr>
            <a:spLocks noGrp="1"/>
          </p:cNvSpPr>
          <p:nvPr>
            <p:ph type="sldNum" sz="quarter" idx="12"/>
          </p:nvPr>
        </p:nvSpPr>
        <p:spPr>
          <a:xfrm>
            <a:off x="6872352" y="4824387"/>
            <a:ext cx="2133600" cy="273844"/>
          </a:xfrm>
        </p:spPr>
        <p:txBody>
          <a:bodyPr/>
          <a:lstStyle/>
          <a:p>
            <a:fld id="{EE2556C5-CE8C-6547-B838-EA80C61A4AF7}" type="slidenum">
              <a:rPr lang="en-US" smtClean="0">
                <a:solidFill>
                  <a:prstClr val="white"/>
                </a:solidFill>
              </a:rPr>
              <a:pPr/>
              <a:t>‹#›</a:t>
            </a:fld>
            <a:endParaRPr lang="en-US" dirty="0">
              <a:solidFill>
                <a:prstClr val="white"/>
              </a:solidFill>
            </a:endParaRPr>
          </a:p>
        </p:txBody>
      </p:sp>
      <p:sp>
        <p:nvSpPr>
          <p:cNvPr id="18" name="Content Placeholder 2"/>
          <p:cNvSpPr>
            <a:spLocks noGrp="1"/>
          </p:cNvSpPr>
          <p:nvPr>
            <p:ph sz="half" idx="1" hasCustomPrompt="1"/>
          </p:nvPr>
        </p:nvSpPr>
        <p:spPr>
          <a:xfrm>
            <a:off x="455613" y="1203325"/>
            <a:ext cx="4006851" cy="1309290"/>
          </a:xfrm>
        </p:spPr>
        <p:txBody>
          <a:bodyPr vert="horz" lIns="0" tIns="0" rIns="0" bIns="0" rtlCol="0">
            <a:noAutofit/>
          </a:bodyPr>
          <a:lstStyle>
            <a:lvl1pPr>
              <a:defRPr lang="en-US" dirty="0" smtClean="0"/>
            </a:lvl1pPr>
            <a:lvl2pPr>
              <a:defRPr lang="en-US" dirty="0" smtClean="0">
                <a:solidFill>
                  <a:schemeClr val="tx2"/>
                </a:solidFill>
              </a:defRPr>
            </a:lvl2pPr>
            <a:lvl3pPr>
              <a:defRPr lang="en-US" sz="1400" dirty="0" smtClean="0">
                <a:solidFill>
                  <a:schemeClr val="tx2"/>
                </a:solidFill>
              </a:defRPr>
            </a:lvl3pPr>
            <a:lvl4pPr>
              <a:defRPr lang="en-US" sz="1200" dirty="0" smtClean="0">
                <a:solidFill>
                  <a:schemeClr val="tx2"/>
                </a:solidFill>
              </a:defRPr>
            </a:lvl4pPr>
            <a:lvl5pPr>
              <a:defRPr lang="en-US" sz="1200" dirty="0">
                <a:solidFill>
                  <a:schemeClr val="tx2"/>
                </a:solidFill>
              </a:defRPr>
            </a:lvl5pPr>
          </a:lstStyle>
          <a:p>
            <a:pPr marR="0" lvl="0" fontAlgn="auto">
              <a:lnSpc>
                <a:spcPct val="100000"/>
              </a:lnSpc>
              <a:buClrTx/>
              <a:buSzTx/>
              <a:tabLst/>
            </a:pPr>
            <a:r>
              <a:rPr lang="en-US" dirty="0"/>
              <a:t>18pt Intel Clear body text</a:t>
            </a:r>
          </a:p>
          <a:p>
            <a:pPr marR="0" lvl="1" fontAlgn="auto">
              <a:lnSpc>
                <a:spcPct val="100000"/>
              </a:lnSpc>
              <a:spcAft>
                <a:spcPts val="0"/>
              </a:spcAft>
              <a:buClrTx/>
              <a:buSzTx/>
              <a:tabLst/>
            </a:pPr>
            <a:r>
              <a:rPr lang="en-US" dirty="0"/>
              <a:t>16pt Intel Clear bullet one</a:t>
            </a:r>
          </a:p>
          <a:p>
            <a:pPr lvl="2"/>
            <a:r>
              <a:rPr lang="en-US" dirty="0" err="1"/>
              <a:t>14pt</a:t>
            </a:r>
            <a:r>
              <a:rPr lang="en-US" dirty="0"/>
              <a:t> Intel Clear third level</a:t>
            </a:r>
          </a:p>
          <a:p>
            <a:pPr lvl="3"/>
            <a:r>
              <a:rPr lang="en-US" dirty="0" err="1"/>
              <a:t>12pt</a:t>
            </a:r>
            <a:r>
              <a:rPr lang="en-US" dirty="0"/>
              <a:t> Intel Clear fourth level</a:t>
            </a:r>
          </a:p>
          <a:p>
            <a:pPr lvl="4"/>
            <a:r>
              <a:rPr lang="en-US" dirty="0" err="1"/>
              <a:t>12pt</a:t>
            </a:r>
            <a:r>
              <a:rPr lang="en-US" dirty="0"/>
              <a:t> Intel Clear fifth level</a:t>
            </a:r>
          </a:p>
        </p:txBody>
      </p:sp>
      <p:sp>
        <p:nvSpPr>
          <p:cNvPr id="19" name="Content Placeholder 2"/>
          <p:cNvSpPr>
            <a:spLocks noGrp="1"/>
          </p:cNvSpPr>
          <p:nvPr>
            <p:ph sz="half" idx="15" hasCustomPrompt="1"/>
          </p:nvPr>
        </p:nvSpPr>
        <p:spPr>
          <a:xfrm>
            <a:off x="4678363" y="1203325"/>
            <a:ext cx="4005264" cy="1309290"/>
          </a:xfrm>
        </p:spPr>
        <p:txBody>
          <a:bodyPr vert="horz" lIns="0" tIns="0" rIns="0" bIns="0" rtlCol="0">
            <a:noAutofit/>
          </a:bodyPr>
          <a:lstStyle>
            <a:lvl1pPr>
              <a:defRPr lang="en-US" dirty="0" smtClean="0"/>
            </a:lvl1pPr>
            <a:lvl2pPr>
              <a:defRPr lang="en-US" dirty="0" smtClean="0">
                <a:solidFill>
                  <a:schemeClr val="tx2"/>
                </a:solidFill>
              </a:defRPr>
            </a:lvl2pPr>
            <a:lvl3pPr>
              <a:defRPr lang="en-US" sz="1400" dirty="0" smtClean="0">
                <a:solidFill>
                  <a:schemeClr val="tx2"/>
                </a:solidFill>
              </a:defRPr>
            </a:lvl3pPr>
            <a:lvl4pPr>
              <a:defRPr lang="en-US" sz="1200" dirty="0" smtClean="0">
                <a:solidFill>
                  <a:schemeClr val="tx2"/>
                </a:solidFill>
              </a:defRPr>
            </a:lvl4pPr>
            <a:lvl5pPr>
              <a:defRPr lang="en-US" sz="1200" dirty="0">
                <a:solidFill>
                  <a:schemeClr val="tx2"/>
                </a:solidFill>
              </a:defRPr>
            </a:lvl5pPr>
          </a:lstStyle>
          <a:p>
            <a:pPr marR="0" lvl="0" fontAlgn="auto">
              <a:lnSpc>
                <a:spcPct val="100000"/>
              </a:lnSpc>
              <a:buClrTx/>
              <a:buSzTx/>
              <a:tabLst/>
            </a:pPr>
            <a:r>
              <a:rPr lang="en-US" dirty="0"/>
              <a:t>18pt Intel Clear body text</a:t>
            </a:r>
          </a:p>
          <a:p>
            <a:pPr marR="0" lvl="1" fontAlgn="auto">
              <a:lnSpc>
                <a:spcPct val="100000"/>
              </a:lnSpc>
              <a:spcAft>
                <a:spcPts val="0"/>
              </a:spcAft>
              <a:buClrTx/>
              <a:buSzTx/>
              <a:tabLst/>
            </a:pPr>
            <a:r>
              <a:rPr lang="en-US" dirty="0"/>
              <a:t>16pt Intel Clear bullet one</a:t>
            </a:r>
          </a:p>
          <a:p>
            <a:pPr lvl="2"/>
            <a:r>
              <a:rPr lang="en-US" dirty="0" err="1"/>
              <a:t>14pt</a:t>
            </a:r>
            <a:r>
              <a:rPr lang="en-US" dirty="0"/>
              <a:t> Intel Clear third level</a:t>
            </a:r>
          </a:p>
          <a:p>
            <a:pPr lvl="3"/>
            <a:r>
              <a:rPr lang="en-US" dirty="0" err="1"/>
              <a:t>12pt</a:t>
            </a:r>
            <a:r>
              <a:rPr lang="en-US" dirty="0"/>
              <a:t> Intel Clear fourth level</a:t>
            </a:r>
          </a:p>
          <a:p>
            <a:pPr lvl="4"/>
            <a:r>
              <a:rPr lang="en-US" dirty="0" err="1"/>
              <a:t>12pt</a:t>
            </a:r>
            <a:r>
              <a:rPr lang="en-US" dirty="0"/>
              <a:t> Intel Clear fifth level</a:t>
            </a:r>
          </a:p>
        </p:txBody>
      </p:sp>
      <p:sp>
        <p:nvSpPr>
          <p:cNvPr id="3" name="TextBox 2"/>
          <p:cNvSpPr txBox="1"/>
          <p:nvPr/>
        </p:nvSpPr>
        <p:spPr>
          <a:xfrm>
            <a:off x="1009487" y="4975795"/>
            <a:ext cx="184666" cy="246221"/>
          </a:xfrm>
          <a:prstGeom prst="rect">
            <a:avLst/>
          </a:prstGeom>
          <a:noFill/>
        </p:spPr>
        <p:txBody>
          <a:bodyPr wrap="none" rtlCol="0">
            <a:spAutoFit/>
          </a:bodyPr>
          <a:lstStyle/>
          <a:p>
            <a:pPr defTabSz="457200"/>
            <a:endParaRPr lang="en-US" sz="1000" kern="1200" dirty="0">
              <a:solidFill>
                <a:srgbClr val="003C71"/>
              </a:solidFill>
              <a:latin typeface="Intel Clear"/>
              <a:ea typeface=""/>
              <a:cs typeface="Intel Clear"/>
            </a:endParaRPr>
          </a:p>
        </p:txBody>
      </p:sp>
      <p:sp>
        <p:nvSpPr>
          <p:cNvPr id="10" name="Title 6"/>
          <p:cNvSpPr>
            <a:spLocks noGrp="1"/>
          </p:cNvSpPr>
          <p:nvPr>
            <p:ph type="title" hasCustomPrompt="1"/>
          </p:nvPr>
        </p:nvSpPr>
        <p:spPr>
          <a:xfrm>
            <a:off x="455613" y="308848"/>
            <a:ext cx="8229600" cy="868680"/>
          </a:xfrm>
        </p:spPr>
        <p:txBody>
          <a:bodyPr/>
          <a:lstStyle>
            <a:lvl1pPr>
              <a:defRPr b="0" i="0" baseline="0">
                <a:solidFill>
                  <a:schemeClr val="tx2"/>
                </a:solidFill>
                <a:latin typeface="Intel Clear"/>
                <a:cs typeface="Intel Clear"/>
              </a:defRPr>
            </a:lvl1pPr>
          </a:lstStyle>
          <a:p>
            <a:r>
              <a:rPr lang="en-US" dirty="0"/>
              <a:t>28pt Intel Clear Headline</a:t>
            </a:r>
          </a:p>
        </p:txBody>
      </p:sp>
    </p:spTree>
    <p:extLst>
      <p:ext uri="{BB962C8B-B14F-4D97-AF65-F5344CB8AC3E}">
        <p14:creationId xmlns:p14="http://schemas.microsoft.com/office/powerpoint/2010/main" val="235240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Text and Right Image">
    <p:spTree>
      <p:nvGrpSpPr>
        <p:cNvPr id="1" name=""/>
        <p:cNvGrpSpPr/>
        <p:nvPr/>
      </p:nvGrpSpPr>
      <p:grpSpPr>
        <a:xfrm>
          <a:off x="0" y="0"/>
          <a:ext cx="0" cy="0"/>
          <a:chOff x="0" y="0"/>
          <a:chExt cx="0" cy="0"/>
        </a:xfrm>
      </p:grpSpPr>
      <p:sp>
        <p:nvSpPr>
          <p:cNvPr id="9" name="Picture Placeholder 8"/>
          <p:cNvSpPr>
            <a:spLocks noGrp="1"/>
          </p:cNvSpPr>
          <p:nvPr>
            <p:ph type="pic" sz="quarter" idx="13" hasCustomPrompt="1"/>
          </p:nvPr>
        </p:nvSpPr>
        <p:spPr>
          <a:xfrm>
            <a:off x="4678363" y="1"/>
            <a:ext cx="4465637" cy="4768849"/>
          </a:xfrm>
          <a:solidFill>
            <a:schemeClr val="bg2">
              <a:lumMod val="60000"/>
              <a:lumOff val="40000"/>
            </a:schemeClr>
          </a:solidFill>
        </p:spPr>
        <p:txBody>
          <a:bodyPr/>
          <a:lstStyle>
            <a:lvl1pPr>
              <a:defRPr baseline="0"/>
            </a:lvl1pPr>
          </a:lstStyle>
          <a:p>
            <a:r>
              <a:rPr lang="en-US" dirty="0"/>
              <a:t>Insert photo here. Drag picture to placeholder or click icon to add.</a:t>
            </a:r>
          </a:p>
        </p:txBody>
      </p:sp>
      <p:sp>
        <p:nvSpPr>
          <p:cNvPr id="2" name="Title 1"/>
          <p:cNvSpPr>
            <a:spLocks noGrp="1"/>
          </p:cNvSpPr>
          <p:nvPr>
            <p:ph type="title" hasCustomPrompt="1"/>
          </p:nvPr>
        </p:nvSpPr>
        <p:spPr>
          <a:xfrm>
            <a:off x="455613" y="308848"/>
            <a:ext cx="4006850" cy="868680"/>
          </a:xfrm>
        </p:spPr>
        <p:txBody>
          <a:bodyPr>
            <a:noAutofit/>
          </a:bodyPr>
          <a:lstStyle>
            <a:lvl1pPr>
              <a:defRPr sz="2800" b="0" i="0" baseline="0">
                <a:solidFill>
                  <a:schemeClr val="tx2"/>
                </a:solidFill>
                <a:latin typeface="Intel Clear"/>
                <a:cs typeface="Intel Clear"/>
              </a:defRPr>
            </a:lvl1pPr>
          </a:lstStyle>
          <a:p>
            <a:r>
              <a:rPr lang="en-US" dirty="0"/>
              <a:t>28pt Intel Clear Headline</a:t>
            </a:r>
          </a:p>
        </p:txBody>
      </p:sp>
      <p:sp>
        <p:nvSpPr>
          <p:cNvPr id="6" name="Slide Number Placeholder 5"/>
          <p:cNvSpPr>
            <a:spLocks noGrp="1"/>
          </p:cNvSpPr>
          <p:nvPr>
            <p:ph type="sldNum" sz="quarter" idx="12"/>
          </p:nvPr>
        </p:nvSpPr>
        <p:spPr>
          <a:xfrm>
            <a:off x="6872352" y="4824387"/>
            <a:ext cx="2133600" cy="273844"/>
          </a:xfrm>
        </p:spPr>
        <p:txBody>
          <a:bodyPr/>
          <a:lstStyle/>
          <a:p>
            <a:fld id="{EE2556C5-CE8C-6547-B838-EA80C61A4AF7}" type="slidenum">
              <a:rPr lang="en-US" smtClean="0">
                <a:solidFill>
                  <a:prstClr val="white"/>
                </a:solidFill>
              </a:rPr>
              <a:pPr/>
              <a:t>‹#›</a:t>
            </a:fld>
            <a:endParaRPr lang="en-US" dirty="0">
              <a:solidFill>
                <a:prstClr val="white"/>
              </a:solidFill>
            </a:endParaRPr>
          </a:p>
        </p:txBody>
      </p:sp>
      <p:sp>
        <p:nvSpPr>
          <p:cNvPr id="17" name="Content Placeholder 2"/>
          <p:cNvSpPr>
            <a:spLocks noGrp="1"/>
          </p:cNvSpPr>
          <p:nvPr>
            <p:ph sz="half" idx="1" hasCustomPrompt="1"/>
          </p:nvPr>
        </p:nvSpPr>
        <p:spPr>
          <a:xfrm>
            <a:off x="455614" y="1325244"/>
            <a:ext cx="4006850" cy="3425825"/>
          </a:xfrm>
        </p:spPr>
        <p:txBody>
          <a:bodyPr vert="horz" lIns="0" tIns="0" rIns="0" bIns="0" rtlCol="0">
            <a:noAutofit/>
          </a:bodyPr>
          <a:lstStyle>
            <a:lvl1pPr>
              <a:defRPr lang="en-US" dirty="0" smtClean="0"/>
            </a:lvl1pPr>
            <a:lvl2pPr>
              <a:defRPr lang="en-US" dirty="0" smtClean="0">
                <a:solidFill>
                  <a:schemeClr val="tx2"/>
                </a:solidFill>
              </a:defRPr>
            </a:lvl2pPr>
            <a:lvl3pPr>
              <a:defRPr lang="en-US" sz="1400" dirty="0" smtClean="0">
                <a:solidFill>
                  <a:schemeClr val="tx2"/>
                </a:solidFill>
              </a:defRPr>
            </a:lvl3pPr>
            <a:lvl4pPr>
              <a:defRPr lang="en-US" sz="1200" dirty="0" smtClean="0">
                <a:solidFill>
                  <a:schemeClr val="tx2"/>
                </a:solidFill>
              </a:defRPr>
            </a:lvl4pPr>
            <a:lvl5pPr>
              <a:defRPr lang="en-US" sz="1200" dirty="0">
                <a:solidFill>
                  <a:schemeClr val="tx2"/>
                </a:solidFill>
              </a:defRPr>
            </a:lvl5pPr>
          </a:lstStyle>
          <a:p>
            <a:pPr marR="0" lvl="0" fontAlgn="auto">
              <a:lnSpc>
                <a:spcPct val="100000"/>
              </a:lnSpc>
              <a:buClrTx/>
              <a:buSzTx/>
              <a:tabLst/>
            </a:pPr>
            <a:r>
              <a:rPr lang="en-US" dirty="0"/>
              <a:t>18pt Intel Clear body text</a:t>
            </a:r>
          </a:p>
          <a:p>
            <a:pPr marR="0" lvl="1" fontAlgn="auto">
              <a:lnSpc>
                <a:spcPct val="100000"/>
              </a:lnSpc>
              <a:spcAft>
                <a:spcPts val="0"/>
              </a:spcAft>
              <a:buClrTx/>
              <a:buSzTx/>
              <a:tabLst/>
            </a:pPr>
            <a:r>
              <a:rPr lang="en-US" dirty="0"/>
              <a:t>16pt Intel Clear bullet one</a:t>
            </a:r>
          </a:p>
          <a:p>
            <a:pPr lvl="2"/>
            <a:r>
              <a:rPr lang="en-US" dirty="0" err="1"/>
              <a:t>14pt</a:t>
            </a:r>
            <a:r>
              <a:rPr lang="en-US" dirty="0"/>
              <a:t> Intel Clear third level</a:t>
            </a:r>
          </a:p>
          <a:p>
            <a:pPr lvl="3"/>
            <a:r>
              <a:rPr lang="en-US" dirty="0" err="1"/>
              <a:t>12pt</a:t>
            </a:r>
            <a:r>
              <a:rPr lang="en-US" dirty="0"/>
              <a:t> Intel Clear fourth level</a:t>
            </a:r>
          </a:p>
          <a:p>
            <a:pPr lvl="4"/>
            <a:r>
              <a:rPr lang="en-US" dirty="0" err="1"/>
              <a:t>12pt</a:t>
            </a:r>
            <a:r>
              <a:rPr lang="en-US" dirty="0"/>
              <a:t> Intel Clear fifth level</a:t>
            </a:r>
          </a:p>
        </p:txBody>
      </p:sp>
    </p:spTree>
    <p:extLst>
      <p:ext uri="{BB962C8B-B14F-4D97-AF65-F5344CB8AC3E}">
        <p14:creationId xmlns:p14="http://schemas.microsoft.com/office/powerpoint/2010/main" val="917389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White Section Brea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613" y="2108062"/>
            <a:ext cx="7772400" cy="1021556"/>
          </a:xfrm>
        </p:spPr>
        <p:txBody>
          <a:bodyPr anchor="b" anchorCtr="0">
            <a:noAutofit/>
          </a:bodyPr>
          <a:lstStyle>
            <a:lvl1pPr algn="l">
              <a:lnSpc>
                <a:spcPct val="80000"/>
              </a:lnSpc>
              <a:defRPr sz="5400" b="0" cap="none" spc="0" baseline="0">
                <a:solidFill>
                  <a:schemeClr val="tx2">
                    <a:alpha val="90000"/>
                  </a:schemeClr>
                </a:solidFill>
                <a:latin typeface="Intel Clear Pro" panose="020B0804020202060201" pitchFamily="34" charset="0"/>
                <a:cs typeface="Intel Clear Pro" panose="020B0804020202060201" pitchFamily="34" charset="0"/>
              </a:defRPr>
            </a:lvl1pPr>
          </a:lstStyle>
          <a:p>
            <a:r>
              <a:rPr lang="en-US" dirty="0"/>
              <a:t>54pt Intel Clear Pro</a:t>
            </a:r>
            <a:br>
              <a:rPr lang="en-US" dirty="0"/>
            </a:br>
            <a:r>
              <a:rPr lang="en-US" dirty="0"/>
              <a:t>white section break</a:t>
            </a:r>
          </a:p>
        </p:txBody>
      </p:sp>
      <p:sp>
        <p:nvSpPr>
          <p:cNvPr id="3" name="Text Placeholder 2"/>
          <p:cNvSpPr>
            <a:spLocks noGrp="1"/>
          </p:cNvSpPr>
          <p:nvPr>
            <p:ph type="body" idx="1" hasCustomPrompt="1"/>
          </p:nvPr>
        </p:nvSpPr>
        <p:spPr>
          <a:xfrm>
            <a:off x="455613" y="3241150"/>
            <a:ext cx="7772400" cy="1125140"/>
          </a:xfrm>
        </p:spPr>
        <p:txBody>
          <a:bodyPr anchor="t" anchorCtr="0">
            <a:noAutofit/>
          </a:bodyPr>
          <a:lstStyle>
            <a:lvl1pPr marL="0" indent="0">
              <a:buNone/>
              <a:defRPr sz="1600" b="0" baseline="0">
                <a:solidFill>
                  <a:schemeClr val="accent2"/>
                </a:solidFill>
                <a:latin typeface="+mn-lt"/>
                <a:cs typeface="Intel Clear" panose="020B0604020203020204"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r>
              <a:rPr lang="en-US" dirty="0"/>
              <a:t>16pt Intel Clear Subhead</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EE2556C5-CE8C-6547-B838-EA80C61A4AF7}" type="slidenum">
              <a:rPr lang="en-US" smtClean="0">
                <a:solidFill>
                  <a:prstClr val="white"/>
                </a:solidFill>
              </a:rPr>
              <a:pPr/>
              <a:t>‹#›</a:t>
            </a:fld>
            <a:endParaRPr lang="en-US" dirty="0">
              <a:solidFill>
                <a:prstClr val="white"/>
              </a:solidFill>
            </a:endParaRPr>
          </a:p>
        </p:txBody>
      </p:sp>
    </p:spTree>
    <p:extLst>
      <p:ext uri="{BB962C8B-B14F-4D97-AF65-F5344CB8AC3E}">
        <p14:creationId xmlns:p14="http://schemas.microsoft.com/office/powerpoint/2010/main" val="1011283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type="secHead" preserve="1">
  <p:cSld name="Blue Section Break">
    <p:bg>
      <p:bgPr>
        <a:gradFill flip="none" rotWithShape="1">
          <a:gsLst>
            <a:gs pos="32000">
              <a:schemeClr val="tx2"/>
            </a:gs>
            <a:gs pos="95000">
              <a:srgbClr val="009FDF"/>
            </a:gs>
            <a:gs pos="78000">
              <a:srgbClr val="0071C5"/>
            </a:gs>
          </a:gsLst>
          <a:lin ang="19860000" scaled="0"/>
          <a:tileRect/>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613" y="2108062"/>
            <a:ext cx="7772400" cy="1021556"/>
          </a:xfrm>
        </p:spPr>
        <p:txBody>
          <a:bodyPr anchor="b" anchorCtr="0">
            <a:noAutofit/>
          </a:bodyPr>
          <a:lstStyle>
            <a:lvl1pPr algn="l">
              <a:lnSpc>
                <a:spcPct val="80000"/>
              </a:lnSpc>
              <a:defRPr sz="5400" b="0" cap="none" spc="0" baseline="0">
                <a:solidFill>
                  <a:schemeClr val="bg1">
                    <a:alpha val="90000"/>
                  </a:schemeClr>
                </a:solidFill>
                <a:latin typeface="Intel Clear Pro" panose="020B0804020202060201" pitchFamily="34" charset="0"/>
                <a:cs typeface="Intel Clear Pro" panose="020B0804020202060201" pitchFamily="34" charset="0"/>
              </a:defRPr>
            </a:lvl1pPr>
          </a:lstStyle>
          <a:p>
            <a:r>
              <a:rPr lang="en-US" dirty="0"/>
              <a:t>54pt Intel Clear Pro</a:t>
            </a:r>
            <a:br>
              <a:rPr lang="en-US" dirty="0"/>
            </a:br>
            <a:r>
              <a:rPr lang="en-US" dirty="0"/>
              <a:t>blue section break</a:t>
            </a:r>
          </a:p>
        </p:txBody>
      </p:sp>
      <p:sp>
        <p:nvSpPr>
          <p:cNvPr id="3" name="Text Placeholder 2"/>
          <p:cNvSpPr>
            <a:spLocks noGrp="1"/>
          </p:cNvSpPr>
          <p:nvPr>
            <p:ph type="body" idx="1" hasCustomPrompt="1"/>
          </p:nvPr>
        </p:nvSpPr>
        <p:spPr>
          <a:xfrm>
            <a:off x="455613" y="3241150"/>
            <a:ext cx="7772400" cy="1125140"/>
          </a:xfrm>
        </p:spPr>
        <p:txBody>
          <a:bodyPr anchor="t" anchorCtr="0">
            <a:noAutofit/>
          </a:bodyPr>
          <a:lstStyle>
            <a:lvl1pPr marL="0" indent="0">
              <a:buNone/>
              <a:defRPr sz="1600" b="0" i="0" baseline="0">
                <a:solidFill>
                  <a:srgbClr val="F3D54E"/>
                </a:solidFill>
                <a:latin typeface="Intel Clear"/>
                <a:cs typeface="Intel Clear"/>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r>
              <a:rPr lang="en-US" dirty="0"/>
              <a:t>16pt Intel Clear Subhead</a:t>
            </a:r>
          </a:p>
        </p:txBody>
      </p:sp>
    </p:spTree>
    <p:extLst>
      <p:ext uri="{BB962C8B-B14F-4D97-AF65-F5344CB8AC3E}">
        <p14:creationId xmlns:p14="http://schemas.microsoft.com/office/powerpoint/2010/main" val="1740391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Hero Tex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55613" y="2234882"/>
            <a:ext cx="7772400" cy="1125140"/>
          </a:xfrm>
        </p:spPr>
        <p:txBody>
          <a:bodyPr anchor="t" anchorCtr="0">
            <a:noAutofit/>
          </a:bodyPr>
          <a:lstStyle>
            <a:lvl1pPr marL="0" indent="0">
              <a:buNone/>
              <a:defRPr sz="4000" b="0" baseline="0">
                <a:solidFill>
                  <a:schemeClr val="accent2"/>
                </a:solidFill>
                <a:latin typeface="Intel Clear"/>
                <a:ea typeface="Intel Clear"/>
                <a:cs typeface="Intel Clear"/>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r>
              <a:rPr lang="en-US" dirty="0"/>
              <a:t>40pt Intel Clear Light Body.</a:t>
            </a:r>
            <a:br>
              <a:rPr lang="en-US" dirty="0"/>
            </a:br>
            <a:r>
              <a:rPr lang="en-US" dirty="0"/>
              <a:t>For content that is not a section, but has a big idea in text only.</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EE2556C5-CE8C-6547-B838-EA80C61A4AF7}" type="slidenum">
              <a:rPr lang="en-US" smtClean="0">
                <a:solidFill>
                  <a:prstClr val="white"/>
                </a:solidFill>
              </a:rPr>
              <a:pPr/>
              <a:t>‹#›</a:t>
            </a:fld>
            <a:endParaRPr lang="en-US" dirty="0">
              <a:solidFill>
                <a:prstClr val="white"/>
              </a:solidFill>
            </a:endParaRPr>
          </a:p>
        </p:txBody>
      </p:sp>
      <p:sp>
        <p:nvSpPr>
          <p:cNvPr id="7" name="Title 1"/>
          <p:cNvSpPr>
            <a:spLocks noGrp="1"/>
          </p:cNvSpPr>
          <p:nvPr>
            <p:ph type="title" hasCustomPrompt="1"/>
          </p:nvPr>
        </p:nvSpPr>
        <p:spPr>
          <a:xfrm>
            <a:off x="455613" y="1101794"/>
            <a:ext cx="7772400" cy="1021556"/>
          </a:xfrm>
        </p:spPr>
        <p:txBody>
          <a:bodyPr anchor="b" anchorCtr="0">
            <a:noAutofit/>
          </a:bodyPr>
          <a:lstStyle>
            <a:lvl1pPr algn="l">
              <a:lnSpc>
                <a:spcPct val="80000"/>
              </a:lnSpc>
              <a:defRPr sz="4000" b="0" cap="none" spc="0" baseline="0">
                <a:solidFill>
                  <a:schemeClr val="tx2"/>
                </a:solidFill>
                <a:latin typeface="Intel Clear" panose="020B0604020203020204" pitchFamily="34" charset="0"/>
                <a:ea typeface="Intel Clear" panose="020B0604020203020204" pitchFamily="34" charset="0"/>
                <a:cs typeface="Intel Clear" panose="020B0604020203020204" pitchFamily="34" charset="0"/>
              </a:defRPr>
            </a:lvl1pPr>
          </a:lstStyle>
          <a:p>
            <a:r>
              <a:rPr lang="en-US" dirty="0"/>
              <a:t>40pt Intel Clear Heading</a:t>
            </a:r>
          </a:p>
        </p:txBody>
      </p:sp>
    </p:spTree>
    <p:extLst>
      <p:ext uri="{BB962C8B-B14F-4D97-AF65-F5344CB8AC3E}">
        <p14:creationId xmlns:p14="http://schemas.microsoft.com/office/powerpoint/2010/main" val="14253503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p:cSld name="Blue Section Break Image">
    <p:bg>
      <p:bgPr>
        <a:gradFill>
          <a:gsLst>
            <a:gs pos="32000">
              <a:schemeClr val="tx2"/>
            </a:gs>
            <a:gs pos="95000">
              <a:srgbClr val="009FDF"/>
            </a:gs>
            <a:gs pos="78000">
              <a:srgbClr val="0071C5"/>
            </a:gs>
          </a:gsLst>
          <a:lin ang="1986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613" y="2260088"/>
            <a:ext cx="7772400" cy="1021556"/>
          </a:xfrm>
        </p:spPr>
        <p:txBody>
          <a:bodyPr anchor="b" anchorCtr="0">
            <a:noAutofit/>
          </a:bodyPr>
          <a:lstStyle>
            <a:lvl1pPr algn="l">
              <a:lnSpc>
                <a:spcPct val="80000"/>
              </a:lnSpc>
              <a:defRPr sz="5400" b="0" cap="none" spc="0" baseline="0">
                <a:solidFill>
                  <a:schemeClr val="bg1">
                    <a:alpha val="90000"/>
                  </a:schemeClr>
                </a:solidFill>
                <a:latin typeface="Intel Clear Pro" panose="020B0804020202060201" pitchFamily="34" charset="0"/>
                <a:cs typeface="Intel Clear Pro" panose="020B0804020202060201" pitchFamily="34" charset="0"/>
              </a:defRPr>
            </a:lvl1pPr>
          </a:lstStyle>
          <a:p>
            <a:r>
              <a:rPr lang="en-US" dirty="0"/>
              <a:t>54pt Intel Clear Pro blue section</a:t>
            </a:r>
          </a:p>
        </p:txBody>
      </p:sp>
      <p:sp>
        <p:nvSpPr>
          <p:cNvPr id="3" name="Text Placeholder 2"/>
          <p:cNvSpPr>
            <a:spLocks noGrp="1"/>
          </p:cNvSpPr>
          <p:nvPr>
            <p:ph type="body" idx="1" hasCustomPrompt="1"/>
          </p:nvPr>
        </p:nvSpPr>
        <p:spPr>
          <a:xfrm>
            <a:off x="455613" y="3348787"/>
            <a:ext cx="7772400" cy="1125140"/>
          </a:xfrm>
        </p:spPr>
        <p:txBody>
          <a:bodyPr anchor="t" anchorCtr="0">
            <a:noAutofit/>
          </a:bodyPr>
          <a:lstStyle>
            <a:lvl1pPr marL="0" indent="0">
              <a:buNone/>
              <a:defRPr sz="1600" b="0" baseline="0">
                <a:solidFill>
                  <a:schemeClr val="accent3"/>
                </a:solidFill>
                <a:latin typeface="+mn-lt"/>
                <a:cs typeface="Intel Clear" panose="020B0604020203020204"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r>
              <a:rPr lang="en-US" dirty="0"/>
              <a:t>16pt Intel Clear Subhead</a:t>
            </a:r>
          </a:p>
        </p:txBody>
      </p:sp>
      <p:sp>
        <p:nvSpPr>
          <p:cNvPr id="5" name="Picture Placeholder 4"/>
          <p:cNvSpPr>
            <a:spLocks noGrp="1"/>
          </p:cNvSpPr>
          <p:nvPr>
            <p:ph type="pic" sz="quarter" idx="13" hasCustomPrompt="1"/>
          </p:nvPr>
        </p:nvSpPr>
        <p:spPr>
          <a:xfrm>
            <a:off x="0" y="1"/>
            <a:ext cx="9144000" cy="2574131"/>
          </a:xfrm>
          <a:solidFill>
            <a:schemeClr val="bg2">
              <a:lumMod val="60000"/>
              <a:lumOff val="40000"/>
            </a:schemeClr>
          </a:solidFill>
        </p:spPr>
        <p:txBody>
          <a:bodyPr/>
          <a:lstStyle>
            <a:lvl1pPr>
              <a:defRPr baseline="0">
                <a:solidFill>
                  <a:srgbClr val="0071C5"/>
                </a:solidFill>
              </a:defRPr>
            </a:lvl1pPr>
          </a:lstStyle>
          <a:p>
            <a:r>
              <a:rPr lang="en-US" dirty="0"/>
              <a:t>Insert photo here. Drag picture to placeholder or click icon to add.</a:t>
            </a:r>
          </a:p>
        </p:txBody>
      </p:sp>
    </p:spTree>
    <p:extLst>
      <p:ext uri="{BB962C8B-B14F-4D97-AF65-F5344CB8AC3E}">
        <p14:creationId xmlns:p14="http://schemas.microsoft.com/office/powerpoint/2010/main" val="902780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EE2556C5-CE8C-6547-B838-EA80C61A4AF7}" type="slidenum">
              <a:rPr lang="en-US" smtClean="0">
                <a:solidFill>
                  <a:prstClr val="white"/>
                </a:solidFill>
              </a:rPr>
              <a:pPr/>
              <a:t>‹#›</a:t>
            </a:fld>
            <a:endParaRPr lang="en-US" dirty="0">
              <a:solidFill>
                <a:prstClr val="white"/>
              </a:solidFill>
            </a:endParaRPr>
          </a:p>
        </p:txBody>
      </p:sp>
      <p:sp>
        <p:nvSpPr>
          <p:cNvPr id="6" name="Title 6"/>
          <p:cNvSpPr>
            <a:spLocks noGrp="1"/>
          </p:cNvSpPr>
          <p:nvPr>
            <p:ph type="title" hasCustomPrompt="1"/>
          </p:nvPr>
        </p:nvSpPr>
        <p:spPr>
          <a:xfrm>
            <a:off x="455613" y="308848"/>
            <a:ext cx="8229600" cy="868680"/>
          </a:xfrm>
        </p:spPr>
        <p:txBody>
          <a:bodyPr/>
          <a:lstStyle>
            <a:lvl1pPr>
              <a:defRPr b="0" i="0" baseline="0">
                <a:solidFill>
                  <a:schemeClr val="tx2"/>
                </a:solidFill>
                <a:latin typeface="Intel Clear"/>
                <a:cs typeface="Intel Clear"/>
              </a:defRPr>
            </a:lvl1pPr>
          </a:lstStyle>
          <a:p>
            <a:r>
              <a:rPr lang="en-US" dirty="0"/>
              <a:t>28pt Intel Clear Headline</a:t>
            </a:r>
          </a:p>
        </p:txBody>
      </p:sp>
    </p:spTree>
    <p:extLst>
      <p:ext uri="{BB962C8B-B14F-4D97-AF65-F5344CB8AC3E}">
        <p14:creationId xmlns:p14="http://schemas.microsoft.com/office/powerpoint/2010/main" val="1575900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cSld name="1_Title with Empty Content">
    <p:bg>
      <p:bgPr>
        <a:solidFill>
          <a:schemeClr val="lt1"/>
        </a:solidFill>
        <a:effectLst/>
      </p:bgPr>
    </p:bg>
    <p:spTree>
      <p:nvGrpSpPr>
        <p:cNvPr id="1" name="Shape 55"/>
        <p:cNvGrpSpPr/>
        <p:nvPr/>
      </p:nvGrpSpPr>
      <p:grpSpPr>
        <a:xfrm>
          <a:off x="0" y="0"/>
          <a:ext cx="0" cy="0"/>
          <a:chOff x="0" y="0"/>
          <a:chExt cx="0" cy="0"/>
        </a:xfrm>
      </p:grpSpPr>
      <p:sp>
        <p:nvSpPr>
          <p:cNvPr id="56" name="Shape 56"/>
          <p:cNvSpPr txBox="1">
            <a:spLocks noGrp="1"/>
          </p:cNvSpPr>
          <p:nvPr>
            <p:ph type="sldNum" idx="12"/>
          </p:nvPr>
        </p:nvSpPr>
        <p:spPr>
          <a:xfrm>
            <a:off x="0" y="4928050"/>
            <a:ext cx="453152" cy="207358"/>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US" sz="800" b="0" i="0" u="none" strike="noStrike" cap="none">
                <a:solidFill>
                  <a:srgbClr val="000000"/>
                </a:solidFill>
                <a:latin typeface="Arial"/>
                <a:ea typeface="Arial"/>
                <a:cs typeface="Arial"/>
                <a:sym typeface="Arial"/>
              </a:rPr>
              <a:t>‹#›</a:t>
            </a:fld>
            <a:endParaRPr lang="en-US" sz="800" b="0" i="0" u="none" strike="noStrike" cap="none">
              <a:solidFill>
                <a:srgbClr val="000000"/>
              </a:solidFill>
              <a:latin typeface="Arial"/>
              <a:ea typeface="Arial"/>
              <a:cs typeface="Arial"/>
              <a:sym typeface="Arial"/>
            </a:endParaRPr>
          </a:p>
        </p:txBody>
      </p:sp>
      <p:sp>
        <p:nvSpPr>
          <p:cNvPr id="57" name="Shape 57"/>
          <p:cNvSpPr/>
          <p:nvPr/>
        </p:nvSpPr>
        <p:spPr>
          <a:xfrm rot="10800000" flipH="1">
            <a:off x="-871" y="0"/>
            <a:ext cx="9143998" cy="806815"/>
          </a:xfrm>
          <a:custGeom>
            <a:avLst/>
            <a:gdLst/>
            <a:ahLst/>
            <a:cxnLst/>
            <a:rect l="0" t="0" r="0" b="0"/>
            <a:pathLst>
              <a:path w="120000" h="120000" extrusionOk="0">
                <a:moveTo>
                  <a:pt x="0" y="17789"/>
                </a:moveTo>
                <a:cubicBezTo>
                  <a:pt x="0" y="11716"/>
                  <a:pt x="0" y="6505"/>
                  <a:pt x="0" y="431"/>
                </a:cubicBezTo>
                <a:lnTo>
                  <a:pt x="44526" y="0"/>
                </a:lnTo>
                <a:lnTo>
                  <a:pt x="45825" y="11397"/>
                </a:lnTo>
                <a:lnTo>
                  <a:pt x="119888" y="14012"/>
                </a:lnTo>
                <a:lnTo>
                  <a:pt x="120000" y="120000"/>
                </a:lnTo>
                <a:lnTo>
                  <a:pt x="0" y="120000"/>
                </a:lnTo>
                <a:lnTo>
                  <a:pt x="0" y="17789"/>
                </a:lnTo>
                <a:close/>
              </a:path>
            </a:pathLst>
          </a:custGeom>
          <a:solidFill>
            <a:srgbClr val="0C6CCB"/>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rgbClr val="FFFFFF"/>
              </a:solidFill>
              <a:latin typeface="Arial"/>
              <a:ea typeface="Arial"/>
              <a:cs typeface="Arial"/>
              <a:sym typeface="Arial"/>
            </a:endParaRPr>
          </a:p>
        </p:txBody>
      </p:sp>
      <p:sp>
        <p:nvSpPr>
          <p:cNvPr id="58" name="Shape 58"/>
          <p:cNvSpPr txBox="1">
            <a:spLocks noGrp="1"/>
          </p:cNvSpPr>
          <p:nvPr>
            <p:ph type="title"/>
          </p:nvPr>
        </p:nvSpPr>
        <p:spPr>
          <a:xfrm>
            <a:off x="188572" y="133350"/>
            <a:ext cx="8817377" cy="466125"/>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rgbClr val="FFFFFF"/>
              </a:buClr>
              <a:buFont typeface="Arial"/>
              <a:buNone/>
              <a:defRPr sz="1400" b="0" i="0" u="none" strike="noStrike" cap="none">
                <a:solidFill>
                  <a:srgbClr val="000000"/>
                </a:solidFill>
                <a:latin typeface="Arial"/>
                <a:ea typeface="Arial"/>
                <a:cs typeface="Arial"/>
                <a:sym typeface="Arial"/>
              </a:defRPr>
            </a:lvl1pPr>
            <a:lvl2pPr marL="0" marR="0" lvl="1" indent="0" algn="l" rtl="0">
              <a:spcBef>
                <a:spcPts val="0"/>
              </a:spcBef>
              <a:buNone/>
              <a:defRPr sz="1800"/>
            </a:lvl2pPr>
            <a:lvl3pPr marL="0" marR="0" lvl="2" indent="0" algn="l" rtl="0">
              <a:spcBef>
                <a:spcPts val="0"/>
              </a:spcBef>
              <a:buNone/>
              <a:defRPr sz="1800"/>
            </a:lvl3pPr>
            <a:lvl4pPr marL="0" marR="0" lvl="3" indent="0" algn="l" rtl="0">
              <a:spcBef>
                <a:spcPts val="0"/>
              </a:spcBef>
              <a:buNone/>
              <a:defRPr sz="1800"/>
            </a:lvl4pPr>
            <a:lvl5pPr marL="0" marR="0" lvl="4" indent="0" algn="l" rtl="0">
              <a:spcBef>
                <a:spcPts val="0"/>
              </a:spcBef>
              <a:buNone/>
              <a:defRPr sz="1800"/>
            </a:lvl5pPr>
            <a:lvl6pPr marL="0" marR="0" lvl="5" indent="0" algn="l" rtl="0">
              <a:spcBef>
                <a:spcPts val="0"/>
              </a:spcBef>
              <a:buNone/>
              <a:defRPr sz="1800"/>
            </a:lvl6pPr>
            <a:lvl7pPr marL="0" marR="0" lvl="6" indent="0" algn="l" rtl="0">
              <a:spcBef>
                <a:spcPts val="0"/>
              </a:spcBef>
              <a:buNone/>
              <a:defRPr sz="1800"/>
            </a:lvl7pPr>
            <a:lvl8pPr marL="0" marR="0" lvl="7" indent="0" algn="l" rtl="0">
              <a:spcBef>
                <a:spcPts val="0"/>
              </a:spcBef>
              <a:buNone/>
              <a:defRPr sz="1800"/>
            </a:lvl8pPr>
            <a:lvl9pPr marL="0" marR="0" lvl="8" indent="0" algn="l" rtl="0">
              <a:spcBef>
                <a:spcPts val="0"/>
              </a:spcBef>
              <a:buNone/>
              <a:defRPr sz="1800"/>
            </a:lvl9pPr>
          </a:lstStyle>
          <a:p>
            <a:endParaRPr/>
          </a:p>
        </p:txBody>
      </p:sp>
      <p:pic>
        <p:nvPicPr>
          <p:cNvPr id="59" name="Shape 59"/>
          <p:cNvPicPr preferRelativeResize="0"/>
          <p:nvPr/>
        </p:nvPicPr>
        <p:blipFill rotWithShape="1">
          <a:blip r:embed="rId2">
            <a:alphaModFix/>
          </a:blip>
          <a:srcRect/>
          <a:stretch/>
        </p:blipFill>
        <p:spPr>
          <a:xfrm>
            <a:off x="-6350" y="-29382"/>
            <a:ext cx="9144000" cy="781048"/>
          </a:xfrm>
          <a:prstGeom prst="rect">
            <a:avLst/>
          </a:prstGeom>
          <a:noFill/>
          <a:ln>
            <a:noFill/>
          </a:ln>
        </p:spPr>
      </p:pic>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EE2556C5-CE8C-6547-B838-EA80C61A4AF7}" type="slidenum">
              <a:rPr lang="en-US" smtClean="0">
                <a:solidFill>
                  <a:prstClr val="white"/>
                </a:solidFill>
              </a:rPr>
              <a:pPr/>
              <a:t>‹#›</a:t>
            </a:fld>
            <a:endParaRPr lang="en-US" dirty="0">
              <a:solidFill>
                <a:prstClr val="white"/>
              </a:solidFill>
            </a:endParaRPr>
          </a:p>
        </p:txBody>
      </p:sp>
    </p:spTree>
    <p:extLst>
      <p:ext uri="{BB962C8B-B14F-4D97-AF65-F5344CB8AC3E}">
        <p14:creationId xmlns:p14="http://schemas.microsoft.com/office/powerpoint/2010/main" val="13317239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type="blank" preserve="1">
  <p:cSld name="Back Cover Radial Gradient">
    <p:bg>
      <p:bgPr>
        <a:gradFill flip="none" rotWithShape="1">
          <a:gsLst>
            <a:gs pos="32000">
              <a:schemeClr val="tx2"/>
            </a:gs>
            <a:gs pos="95000">
              <a:srgbClr val="009FDF"/>
            </a:gs>
            <a:gs pos="78000">
              <a:srgbClr val="0071C5"/>
            </a:gs>
          </a:gsLst>
          <a:lin ang="19860000" scaled="0"/>
          <a:tileRect/>
        </a:gradFill>
        <a:effectLst/>
      </p:bgPr>
    </p:bg>
    <p:spTree>
      <p:nvGrpSpPr>
        <p:cNvPr id="1" name=""/>
        <p:cNvGrpSpPr/>
        <p:nvPr/>
      </p:nvGrpSpPr>
      <p:grpSpPr>
        <a:xfrm>
          <a:off x="0" y="0"/>
          <a:ext cx="0" cy="0"/>
          <a:chOff x="0" y="0"/>
          <a:chExt cx="0" cy="0"/>
        </a:xfrm>
      </p:grpSpPr>
      <p:pic>
        <p:nvPicPr>
          <p:cNvPr id="4" name="Picture 2" descr="\\.psf\Home\Desktop\Intel.png"/>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3477432" y="1875130"/>
            <a:ext cx="2108795" cy="1389888"/>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476369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type="blank" preserve="1">
  <p:cSld name="1_Back Cover Radial Gradient">
    <p:bg>
      <p:bgPr>
        <a:gradFill flip="none" rotWithShape="1">
          <a:gsLst>
            <a:gs pos="32000">
              <a:schemeClr val="tx2"/>
            </a:gs>
            <a:gs pos="95000">
              <a:srgbClr val="009FDF"/>
            </a:gs>
            <a:gs pos="78000">
              <a:srgbClr val="0071C5"/>
            </a:gs>
          </a:gsLst>
          <a:lin ang="19860000" scaled="0"/>
          <a:tileRect/>
        </a:gradFill>
        <a:effectLst/>
      </p:bgPr>
    </p:bg>
    <p:spTree>
      <p:nvGrpSpPr>
        <p:cNvPr id="1" name=""/>
        <p:cNvGrpSpPr/>
        <p:nvPr/>
      </p:nvGrpSpPr>
      <p:grpSpPr>
        <a:xfrm>
          <a:off x="0" y="0"/>
          <a:ext cx="0" cy="0"/>
          <a:chOff x="0" y="0"/>
          <a:chExt cx="0" cy="0"/>
        </a:xfrm>
      </p:grpSpPr>
      <p:pic>
        <p:nvPicPr>
          <p:cNvPr id="2" name="Picture 1" descr="int_experience_i_hrz_wht_rgb_3000.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189113" y="1875972"/>
            <a:ext cx="3637309" cy="1510695"/>
          </a:xfrm>
          <a:prstGeom prst="rect">
            <a:avLst/>
          </a:prstGeom>
        </p:spPr>
      </p:pic>
    </p:spTree>
    <p:extLst>
      <p:ext uri="{BB962C8B-B14F-4D97-AF65-F5344CB8AC3E}">
        <p14:creationId xmlns:p14="http://schemas.microsoft.com/office/powerpoint/2010/main" val="18238909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457200" y="4767263"/>
            <a:ext cx="2133600" cy="273844"/>
          </a:xfrm>
          <a:prstGeom prst="rect">
            <a:avLst/>
          </a:prstGeom>
        </p:spPr>
        <p:txBody>
          <a:bodyPr/>
          <a:lstStyle/>
          <a:p>
            <a:pPr defTabSz="457200"/>
            <a:endParaRPr lang="en-US" sz="1800" kern="1200" dirty="0">
              <a:solidFill>
                <a:prstClr val="black"/>
              </a:solidFill>
              <a:latin typeface="Intel Clear"/>
              <a:ea typeface=""/>
              <a:cs typeface=""/>
            </a:endParaRPr>
          </a:p>
        </p:txBody>
      </p:sp>
      <p:sp>
        <p:nvSpPr>
          <p:cNvPr id="6" name="Slide Number Placeholder 5"/>
          <p:cNvSpPr>
            <a:spLocks noGrp="1"/>
          </p:cNvSpPr>
          <p:nvPr>
            <p:ph type="sldNum" sz="quarter" idx="12"/>
          </p:nvPr>
        </p:nvSpPr>
        <p:spPr>
          <a:xfrm>
            <a:off x="7917222" y="4824386"/>
            <a:ext cx="1088730" cy="319113"/>
          </a:xfrm>
          <a:prstGeom prst="rect">
            <a:avLst/>
          </a:prstGeom>
        </p:spPr>
        <p:txBody>
          <a:bodyPr/>
          <a:lstStyle/>
          <a:p>
            <a:fld id="{EE2556C5-CE8C-6547-B838-EA80C61A4AF7}" type="slidenum">
              <a:rPr lang="en-US" smtClean="0">
                <a:solidFill>
                  <a:prstClr val="white"/>
                </a:solidFill>
              </a:rPr>
              <a:pPr/>
              <a:t>‹#›</a:t>
            </a:fld>
            <a:endParaRPr lang="en-US" dirty="0">
              <a:solidFill>
                <a:prstClr val="white"/>
              </a:solidFill>
            </a:endParaRPr>
          </a:p>
        </p:txBody>
      </p:sp>
      <p:sp>
        <p:nvSpPr>
          <p:cNvPr id="7" name="Title 6"/>
          <p:cNvSpPr>
            <a:spLocks noGrp="1"/>
          </p:cNvSpPr>
          <p:nvPr>
            <p:ph type="title" hasCustomPrompt="1"/>
          </p:nvPr>
        </p:nvSpPr>
        <p:spPr/>
        <p:txBody>
          <a:bodyPr/>
          <a:lstStyle>
            <a:lvl1pPr>
              <a:defRPr/>
            </a:lvl1pPr>
          </a:lstStyle>
          <a:p>
            <a:r>
              <a:rPr lang="en-US" dirty="0" err="1"/>
              <a:t>28pt</a:t>
            </a:r>
            <a:r>
              <a:rPr lang="en-US" dirty="0"/>
              <a:t> Intel Clear Light Headline</a:t>
            </a:r>
          </a:p>
        </p:txBody>
      </p:sp>
      <p:sp>
        <p:nvSpPr>
          <p:cNvPr id="8" name="Content Placeholder 7"/>
          <p:cNvSpPr>
            <a:spLocks noGrp="1"/>
          </p:cNvSpPr>
          <p:nvPr>
            <p:ph sz="quarter" idx="13" hasCustomPrompt="1"/>
          </p:nvPr>
        </p:nvSpPr>
        <p:spPr>
          <a:xfrm>
            <a:off x="455613" y="1203325"/>
            <a:ext cx="8228012" cy="3425825"/>
          </a:xfrm>
        </p:spPr>
        <p:txBody>
          <a:bodyPr/>
          <a:lstStyle/>
          <a:p>
            <a:pPr lvl="0"/>
            <a:r>
              <a:rPr lang="en-US" dirty="0"/>
              <a:t>18pt Intel Clear body text</a:t>
            </a:r>
          </a:p>
          <a:p>
            <a:pPr lvl="1"/>
            <a:r>
              <a:rPr lang="en-US" dirty="0"/>
              <a:t>16pt Intel Clear bullet one</a:t>
            </a:r>
          </a:p>
          <a:p>
            <a:pPr lvl="2"/>
            <a:r>
              <a:rPr lang="en-US" dirty="0"/>
              <a:t>16pt Intel Clear sub-bullet</a:t>
            </a:r>
          </a:p>
          <a:p>
            <a:pPr lvl="3"/>
            <a:r>
              <a:rPr lang="en-US" dirty="0" err="1"/>
              <a:t>14pt</a:t>
            </a:r>
            <a:r>
              <a:rPr lang="en-US" dirty="0"/>
              <a:t> Intel Clear fourth level</a:t>
            </a:r>
          </a:p>
          <a:p>
            <a:pPr lvl="4"/>
            <a:r>
              <a:rPr lang="en-US" dirty="0" err="1"/>
              <a:t>14pt</a:t>
            </a:r>
            <a:r>
              <a:rPr lang="en-US" dirty="0"/>
              <a:t> Intel Clear fifth level</a:t>
            </a:r>
          </a:p>
        </p:txBody>
      </p:sp>
      <p:sp>
        <p:nvSpPr>
          <p:cNvPr id="9" name="Footer Placeholder 4"/>
          <p:cNvSpPr>
            <a:spLocks noGrp="1"/>
          </p:cNvSpPr>
          <p:nvPr>
            <p:ph type="ftr" sz="quarter" idx="3"/>
          </p:nvPr>
        </p:nvSpPr>
        <p:spPr>
          <a:xfrm>
            <a:off x="6053380" y="4838143"/>
            <a:ext cx="2895600" cy="273844"/>
          </a:xfrm>
          <a:prstGeom prst="rect">
            <a:avLst/>
          </a:prstGeom>
        </p:spPr>
        <p:txBody>
          <a:bodyPr vert="horz" lIns="91440" tIns="45720" rIns="91440" bIns="45720" rtlCol="0" anchor="ctr"/>
          <a:lstStyle>
            <a:lvl1pPr algn="ctr">
              <a:defRPr sz="800">
                <a:solidFill>
                  <a:schemeClr val="bg1"/>
                </a:solidFill>
                <a:latin typeface="+mn-lt"/>
              </a:defRPr>
            </a:lvl1pPr>
          </a:lstStyle>
          <a:p>
            <a:pPr defTabSz="457200"/>
            <a:endParaRPr lang="en-US" kern="1200" dirty="0">
              <a:solidFill>
                <a:prstClr val="white"/>
              </a:solidFill>
              <a:ea typeface=""/>
              <a:cs typeface=""/>
            </a:endParaRPr>
          </a:p>
        </p:txBody>
      </p:sp>
    </p:spTree>
    <p:extLst>
      <p:ext uri="{BB962C8B-B14F-4D97-AF65-F5344CB8AC3E}">
        <p14:creationId xmlns:p14="http://schemas.microsoft.com/office/powerpoint/2010/main" val="18857488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5_Title Slide">
    <p:bg>
      <p:bgPr>
        <a:solidFill>
          <a:schemeClr val="lt1"/>
        </a:solidFill>
        <a:effectLst/>
      </p:bgPr>
    </p:bg>
    <p:spTree>
      <p:nvGrpSpPr>
        <p:cNvPr id="1" name="Shape 79"/>
        <p:cNvGrpSpPr/>
        <p:nvPr/>
      </p:nvGrpSpPr>
      <p:grpSpPr>
        <a:xfrm>
          <a:off x="0" y="0"/>
          <a:ext cx="0" cy="0"/>
          <a:chOff x="0" y="0"/>
          <a:chExt cx="0" cy="0"/>
        </a:xfrm>
      </p:grpSpPr>
      <p:pic>
        <p:nvPicPr>
          <p:cNvPr id="80" name="Shape 80"/>
          <p:cNvPicPr preferRelativeResize="0"/>
          <p:nvPr/>
        </p:nvPicPr>
        <p:blipFill rotWithShape="1">
          <a:blip r:embed="rId2">
            <a:alphaModFix/>
          </a:blip>
          <a:srcRect/>
          <a:stretch/>
        </p:blipFill>
        <p:spPr>
          <a:xfrm>
            <a:off x="343103" y="90365"/>
            <a:ext cx="8875318" cy="633377"/>
          </a:xfrm>
          <a:prstGeom prst="rect">
            <a:avLst/>
          </a:prstGeom>
          <a:noFill/>
          <a:ln>
            <a:noFill/>
          </a:ln>
        </p:spPr>
      </p:pic>
      <p:sp>
        <p:nvSpPr>
          <p:cNvPr id="81" name="Shape 81"/>
          <p:cNvSpPr txBox="1">
            <a:spLocks noGrp="1"/>
          </p:cNvSpPr>
          <p:nvPr>
            <p:ph type="dt" idx="10"/>
          </p:nvPr>
        </p:nvSpPr>
        <p:spPr>
          <a:xfrm>
            <a:off x="6871075" y="4862696"/>
            <a:ext cx="1692037" cy="273842"/>
          </a:xfrm>
          <a:prstGeom prst="rect">
            <a:avLst/>
          </a:prstGeom>
          <a:noFill/>
          <a:ln>
            <a:noFill/>
          </a:ln>
        </p:spPr>
        <p:txBody>
          <a:bodyPr lIns="91425" tIns="91425" rIns="91425" bIns="91425" anchor="ctr" anchorCtr="0"/>
          <a:lstStyle>
            <a:lvl1pPr marL="0" marR="0" lvl="0"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1pPr>
            <a:lvl2pPr marL="45720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914400"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1371600"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1828800"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228600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274320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320040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365760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endParaRPr/>
          </a:p>
        </p:txBody>
      </p:sp>
      <p:sp>
        <p:nvSpPr>
          <p:cNvPr id="82" name="Shape 82"/>
          <p:cNvSpPr txBox="1">
            <a:spLocks noGrp="1"/>
          </p:cNvSpPr>
          <p:nvPr>
            <p:ph type="ftr" idx="11"/>
          </p:nvPr>
        </p:nvSpPr>
        <p:spPr>
          <a:xfrm>
            <a:off x="117475" y="4862696"/>
            <a:ext cx="3347715" cy="273842"/>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1pPr>
            <a:lvl2pPr marL="45720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914400"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1371600"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1828800"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228600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274320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320040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365760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endParaRPr/>
          </a:p>
        </p:txBody>
      </p:sp>
      <p:sp>
        <p:nvSpPr>
          <p:cNvPr id="83" name="Shape 83"/>
          <p:cNvSpPr txBox="1">
            <a:spLocks noGrp="1"/>
          </p:cNvSpPr>
          <p:nvPr>
            <p:ph type="sldNum" idx="12"/>
          </p:nvPr>
        </p:nvSpPr>
        <p:spPr>
          <a:xfrm>
            <a:off x="8563113" y="4862696"/>
            <a:ext cx="465000" cy="273842"/>
          </a:xfrm>
          <a:prstGeom prst="rect">
            <a:avLst/>
          </a:prstGeom>
          <a:noFill/>
          <a:ln>
            <a:noFill/>
          </a:ln>
        </p:spPr>
        <p:txBody>
          <a:bodyPr lIns="91425" tIns="45700" rIns="91425" bIns="45700" anchor="ctr" anchorCtr="0">
            <a:noAutofit/>
          </a:bodyPr>
          <a:lstStyle/>
          <a:p>
            <a:pPr marL="0" marR="0" lvl="0" indent="0" algn="r" rtl="0">
              <a:lnSpc>
                <a:spcPct val="100000"/>
              </a:lnSpc>
              <a:spcBef>
                <a:spcPts val="0"/>
              </a:spcBef>
              <a:spcAft>
                <a:spcPts val="0"/>
              </a:spcAft>
              <a:buClr>
                <a:schemeClr val="accent6"/>
              </a:buClr>
              <a:buSzPct val="25000"/>
              <a:buFont typeface="Arial"/>
              <a:buNone/>
            </a:pPr>
            <a:fld id="{00000000-1234-1234-1234-123412341234}" type="slidenum">
              <a:rPr lang="en-US" sz="800" b="0" i="0" u="none" strike="noStrike" cap="none">
                <a:solidFill>
                  <a:schemeClr val="accent6"/>
                </a:solidFill>
                <a:latin typeface="Arial"/>
                <a:ea typeface="Arial"/>
                <a:cs typeface="Arial"/>
                <a:sym typeface="Arial"/>
              </a:rPr>
              <a:t>‹#›</a:t>
            </a:fld>
            <a:endParaRPr lang="en-US" sz="800" b="0" i="0" u="none" strike="noStrike" cap="none">
              <a:solidFill>
                <a:schemeClr val="accent6"/>
              </a:solidFill>
              <a:latin typeface="Arial"/>
              <a:ea typeface="Arial"/>
              <a:cs typeface="Arial"/>
              <a:sym typeface="Arial"/>
            </a:endParaRPr>
          </a:p>
        </p:txBody>
      </p:sp>
      <p:sp>
        <p:nvSpPr>
          <p:cNvPr id="84" name="Shape 84"/>
          <p:cNvSpPr txBox="1">
            <a:spLocks noGrp="1"/>
          </p:cNvSpPr>
          <p:nvPr>
            <p:ph type="ctrTitle"/>
          </p:nvPr>
        </p:nvSpPr>
        <p:spPr>
          <a:xfrm>
            <a:off x="403234" y="89515"/>
            <a:ext cx="7150543" cy="486819"/>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rgbClr val="0071C5"/>
              </a:buClr>
              <a:buFont typeface="Arial"/>
              <a:buNone/>
              <a:defRPr sz="1400" b="0" i="0" u="none" strike="noStrike" cap="none">
                <a:solidFill>
                  <a:srgbClr val="000000"/>
                </a:solidFill>
                <a:latin typeface="Arial"/>
                <a:ea typeface="Arial"/>
                <a:cs typeface="Arial"/>
                <a:sym typeface="Arial"/>
              </a:defRPr>
            </a:lvl1pPr>
            <a:lvl2pPr marL="0" marR="0" lvl="1" indent="0" algn="l" rtl="0">
              <a:spcBef>
                <a:spcPts val="0"/>
              </a:spcBef>
              <a:buNone/>
              <a:defRPr sz="1800"/>
            </a:lvl2pPr>
            <a:lvl3pPr marL="0" marR="0" lvl="2" indent="0" algn="l" rtl="0">
              <a:spcBef>
                <a:spcPts val="0"/>
              </a:spcBef>
              <a:buNone/>
              <a:defRPr sz="1800"/>
            </a:lvl3pPr>
            <a:lvl4pPr marL="0" marR="0" lvl="3" indent="0" algn="l" rtl="0">
              <a:spcBef>
                <a:spcPts val="0"/>
              </a:spcBef>
              <a:buNone/>
              <a:defRPr sz="1800"/>
            </a:lvl4pPr>
            <a:lvl5pPr marL="0" marR="0" lvl="4" indent="0" algn="l" rtl="0">
              <a:spcBef>
                <a:spcPts val="0"/>
              </a:spcBef>
              <a:buNone/>
              <a:defRPr sz="1800"/>
            </a:lvl5pPr>
            <a:lvl6pPr marL="0" marR="0" lvl="5" indent="0" algn="l" rtl="0">
              <a:spcBef>
                <a:spcPts val="0"/>
              </a:spcBef>
              <a:buNone/>
              <a:defRPr sz="1800"/>
            </a:lvl6pPr>
            <a:lvl7pPr marL="0" marR="0" lvl="6" indent="0" algn="l" rtl="0">
              <a:spcBef>
                <a:spcPts val="0"/>
              </a:spcBef>
              <a:buNone/>
              <a:defRPr sz="1800"/>
            </a:lvl7pPr>
            <a:lvl8pPr marL="0" marR="0" lvl="7" indent="0" algn="l" rtl="0">
              <a:spcBef>
                <a:spcPts val="0"/>
              </a:spcBef>
              <a:buNone/>
              <a:defRPr sz="1800"/>
            </a:lvl8pPr>
            <a:lvl9pPr marL="0" marR="0" lvl="8" indent="0" algn="l" rtl="0">
              <a:spcBef>
                <a:spcPts val="0"/>
              </a:spcBef>
              <a:buNone/>
              <a:defRPr sz="18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13"/>
        <p:cNvGrpSpPr/>
        <p:nvPr/>
      </p:nvGrpSpPr>
      <p:grpSpPr>
        <a:xfrm>
          <a:off x="0" y="0"/>
          <a:ext cx="0" cy="0"/>
          <a:chOff x="0" y="0"/>
          <a:chExt cx="0" cy="0"/>
        </a:xfrm>
      </p:grpSpPr>
      <p:sp>
        <p:nvSpPr>
          <p:cNvPr id="114" name="Shape 114"/>
          <p:cNvSpPr txBox="1">
            <a:spLocks noGrp="1"/>
          </p:cNvSpPr>
          <p:nvPr>
            <p:ph type="title"/>
          </p:nvPr>
        </p:nvSpPr>
        <p:spPr>
          <a:xfrm>
            <a:off x="471900" y="738725"/>
            <a:ext cx="8222175" cy="767700"/>
          </a:xfrm>
          <a:prstGeom prst="rect">
            <a:avLst/>
          </a:prstGeom>
        </p:spPr>
        <p:txBody>
          <a:bodyPr lIns="121900" tIns="121900" rIns="121900" bIns="121900" anchor="b"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15" name="Shape 115"/>
          <p:cNvSpPr txBox="1">
            <a:spLocks noGrp="1"/>
          </p:cNvSpPr>
          <p:nvPr>
            <p:ph type="body" idx="1"/>
          </p:nvPr>
        </p:nvSpPr>
        <p:spPr>
          <a:xfrm>
            <a:off x="471900" y="1919075"/>
            <a:ext cx="8222175" cy="2710125"/>
          </a:xfrm>
          <a:prstGeom prst="rect">
            <a:avLst/>
          </a:prstGeom>
        </p:spPr>
        <p:txBody>
          <a:bodyPr lIns="121900" tIns="121900" rIns="121900" bIns="121900"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16" name="Shape 116"/>
          <p:cNvSpPr txBox="1">
            <a:spLocks noGrp="1"/>
          </p:cNvSpPr>
          <p:nvPr>
            <p:ph type="sldNum" idx="12"/>
          </p:nvPr>
        </p:nvSpPr>
        <p:spPr>
          <a:xfrm>
            <a:off x="8523541" y="4695623"/>
            <a:ext cx="548775" cy="393525"/>
          </a:xfrm>
          <a:prstGeom prst="rect">
            <a:avLst/>
          </a:prstGeom>
        </p:spPr>
        <p:txBody>
          <a:bodyPr lIns="121900" tIns="121900" rIns="121900" bIns="121900" anchor="ctr" anchorCtr="0">
            <a:noAutofit/>
          </a:bodyPr>
          <a:lstStyle/>
          <a:p>
            <a:fld id="{00000000-1234-1234-1234-123412341234}" type="slidenum">
              <a:rPr lang="en-US" smtClean="0"/>
              <a:pPr/>
              <a:t>‹#›</a:t>
            </a:fld>
            <a:endParaRPr lang="en-US"/>
          </a:p>
        </p:txBody>
      </p:sp>
      <p:sp>
        <p:nvSpPr>
          <p:cNvPr id="117" name="Shape 117"/>
          <p:cNvSpPr/>
          <p:nvPr/>
        </p:nvSpPr>
        <p:spPr>
          <a:xfrm rot="10800000" flipH="1">
            <a:off x="0" y="1685925"/>
            <a:ext cx="9144000" cy="3457575"/>
          </a:xfrm>
          <a:prstGeom prst="rect">
            <a:avLst/>
          </a:prstGeom>
          <a:solidFill>
            <a:schemeClr val="accent4"/>
          </a:solidFill>
          <a:ln>
            <a:noFill/>
          </a:ln>
        </p:spPr>
        <p:txBody>
          <a:bodyPr lIns="91425" tIns="91425" rIns="91425" bIns="91425" anchor="ctr" anchorCtr="0">
            <a:noAutofit/>
          </a:bodyPr>
          <a:lstStyle/>
          <a:p>
            <a:pPr lvl="0">
              <a:spcBef>
                <a:spcPts val="0"/>
              </a:spcBef>
              <a:buNone/>
            </a:pPr>
            <a:endParaRPr sz="1050"/>
          </a:p>
        </p:txBody>
      </p:sp>
      <p:sp>
        <p:nvSpPr>
          <p:cNvPr id="118" name="Shape 118"/>
          <p:cNvSpPr/>
          <p:nvPr/>
        </p:nvSpPr>
        <p:spPr>
          <a:xfrm>
            <a:off x="0" y="1686000"/>
            <a:ext cx="9144000" cy="108675"/>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lIns="91425" tIns="91425" rIns="91425" bIns="91425" anchor="ctr" anchorCtr="0">
            <a:noAutofit/>
          </a:bodyPr>
          <a:lstStyle/>
          <a:p>
            <a:pPr lvl="0">
              <a:spcBef>
                <a:spcPts val="0"/>
              </a:spcBef>
              <a:buNone/>
            </a:pPr>
            <a:endParaRPr sz="1050"/>
          </a:p>
        </p:txBody>
      </p:sp>
      <p:pic>
        <p:nvPicPr>
          <p:cNvPr id="119" name="Shape 119" descr="intel-logo-white.png"/>
          <p:cNvPicPr preferRelativeResize="0"/>
          <p:nvPr/>
        </p:nvPicPr>
        <p:blipFill>
          <a:blip r:embed="rId2">
            <a:alphaModFix/>
          </a:blip>
          <a:stretch>
            <a:fillRect/>
          </a:stretch>
        </p:blipFill>
        <p:spPr>
          <a:xfrm>
            <a:off x="7620987" y="708237"/>
            <a:ext cx="1247775" cy="828675"/>
          </a:xfrm>
          <a:prstGeom prst="rect">
            <a:avLst/>
          </a:prstGeom>
          <a:noFill/>
          <a:ln>
            <a:noFill/>
          </a:ln>
        </p:spPr>
      </p:pic>
    </p:spTree>
    <p:extLst>
      <p:ext uri="{BB962C8B-B14F-4D97-AF65-F5344CB8AC3E}">
        <p14:creationId xmlns:p14="http://schemas.microsoft.com/office/powerpoint/2010/main" val="1341947241"/>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theme" Target="../theme/theme2.xml"/><Relationship Id="rId1" Type="http://schemas.openxmlformats.org/officeDocument/2006/relationships/slideLayout" Target="../slideLayouts/slideLayout12.xml"/><Relationship Id="rId2" Type="http://schemas.openxmlformats.org/officeDocument/2006/relationships/slideLayout" Target="../slideLayouts/slideLayout13.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29.xml"/><Relationship Id="rId20" Type="http://schemas.openxmlformats.org/officeDocument/2006/relationships/theme" Target="../theme/theme3.xml"/><Relationship Id="rId21" Type="http://schemas.openxmlformats.org/officeDocument/2006/relationships/image" Target="../media/image10.png"/><Relationship Id="rId10" Type="http://schemas.openxmlformats.org/officeDocument/2006/relationships/slideLayout" Target="../slideLayouts/slideLayout30.xml"/><Relationship Id="rId11" Type="http://schemas.openxmlformats.org/officeDocument/2006/relationships/slideLayout" Target="../slideLayouts/slideLayout31.xml"/><Relationship Id="rId12" Type="http://schemas.openxmlformats.org/officeDocument/2006/relationships/slideLayout" Target="../slideLayouts/slideLayout32.xml"/><Relationship Id="rId13" Type="http://schemas.openxmlformats.org/officeDocument/2006/relationships/slideLayout" Target="../slideLayouts/slideLayout33.xml"/><Relationship Id="rId14" Type="http://schemas.openxmlformats.org/officeDocument/2006/relationships/slideLayout" Target="../slideLayouts/slideLayout34.xml"/><Relationship Id="rId15" Type="http://schemas.openxmlformats.org/officeDocument/2006/relationships/slideLayout" Target="../slideLayouts/slideLayout35.xml"/><Relationship Id="rId16" Type="http://schemas.openxmlformats.org/officeDocument/2006/relationships/slideLayout" Target="../slideLayouts/slideLayout36.xml"/><Relationship Id="rId17" Type="http://schemas.openxmlformats.org/officeDocument/2006/relationships/slideLayout" Target="../slideLayouts/slideLayout37.xml"/><Relationship Id="rId18" Type="http://schemas.openxmlformats.org/officeDocument/2006/relationships/slideLayout" Target="../slideLayouts/slideLayout38.xml"/><Relationship Id="rId19" Type="http://schemas.openxmlformats.org/officeDocument/2006/relationships/slideLayout" Target="../slideLayouts/slideLayout39.xml"/><Relationship Id="rId1" Type="http://schemas.openxmlformats.org/officeDocument/2006/relationships/slideLayout" Target="../slideLayouts/slideLayout21.xml"/><Relationship Id="rId2" Type="http://schemas.openxmlformats.org/officeDocument/2006/relationships/slideLayout" Target="../slideLayouts/slideLayout22.xml"/><Relationship Id="rId3" Type="http://schemas.openxmlformats.org/officeDocument/2006/relationships/slideLayout" Target="../slideLayouts/slideLayout23.xml"/><Relationship Id="rId4" Type="http://schemas.openxmlformats.org/officeDocument/2006/relationships/slideLayout" Target="../slideLayouts/slideLayout24.xml"/><Relationship Id="rId5" Type="http://schemas.openxmlformats.org/officeDocument/2006/relationships/slideLayout" Target="../slideLayouts/slideLayout25.xml"/><Relationship Id="rId6" Type="http://schemas.openxmlformats.org/officeDocument/2006/relationships/slideLayout" Target="../slideLayouts/slideLayout26.xml"/><Relationship Id="rId7" Type="http://schemas.openxmlformats.org/officeDocument/2006/relationships/slideLayout" Target="../slideLayouts/slideLayout27.xml"/><Relationship Id="rId8" Type="http://schemas.openxmlformats.org/officeDocument/2006/relationships/slideLayout" Target="../slideLayouts/slideLayout28.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50.xml"/><Relationship Id="rId12" Type="http://schemas.openxmlformats.org/officeDocument/2006/relationships/slideLayout" Target="../slideLayouts/slideLayout51.xml"/><Relationship Id="rId13" Type="http://schemas.openxmlformats.org/officeDocument/2006/relationships/slideLayout" Target="../slideLayouts/slideLayout52.xml"/><Relationship Id="rId14" Type="http://schemas.openxmlformats.org/officeDocument/2006/relationships/slideLayout" Target="../slideLayouts/slideLayout53.xml"/><Relationship Id="rId15" Type="http://schemas.openxmlformats.org/officeDocument/2006/relationships/slideLayout" Target="../slideLayouts/slideLayout54.xml"/><Relationship Id="rId16" Type="http://schemas.openxmlformats.org/officeDocument/2006/relationships/theme" Target="../theme/theme4.xml"/><Relationship Id="rId1" Type="http://schemas.openxmlformats.org/officeDocument/2006/relationships/slideLayout" Target="../slideLayouts/slideLayout40.xml"/><Relationship Id="rId2" Type="http://schemas.openxmlformats.org/officeDocument/2006/relationships/slideLayout" Target="../slideLayouts/slideLayout41.xml"/><Relationship Id="rId3" Type="http://schemas.openxmlformats.org/officeDocument/2006/relationships/slideLayout" Target="../slideLayouts/slideLayout42.xml"/><Relationship Id="rId4" Type="http://schemas.openxmlformats.org/officeDocument/2006/relationships/slideLayout" Target="../slideLayouts/slideLayout43.xml"/><Relationship Id="rId5" Type="http://schemas.openxmlformats.org/officeDocument/2006/relationships/slideLayout" Target="../slideLayouts/slideLayout44.xml"/><Relationship Id="rId6" Type="http://schemas.openxmlformats.org/officeDocument/2006/relationships/slideLayout" Target="../slideLayouts/slideLayout45.xml"/><Relationship Id="rId7" Type="http://schemas.openxmlformats.org/officeDocument/2006/relationships/slideLayout" Target="../slideLayouts/slideLayout46.xml"/><Relationship Id="rId8" Type="http://schemas.openxmlformats.org/officeDocument/2006/relationships/slideLayout" Target="../slideLayouts/slideLayout47.xml"/><Relationship Id="rId9" Type="http://schemas.openxmlformats.org/officeDocument/2006/relationships/slideLayout" Target="../slideLayouts/slideLayout48.xml"/><Relationship Id="rId10" Type="http://schemas.openxmlformats.org/officeDocument/2006/relationships/slideLayout" Target="../slideLayouts/slideLayout49.xml"/></Relationships>
</file>

<file path=ppt/slideMasters/_rels/slideMaster5.xml.rels><?xml version="1.0" encoding="UTF-8" standalone="yes"?>
<Relationships xmlns="http://schemas.openxmlformats.org/package/2006/relationships"><Relationship Id="rId9" Type="http://schemas.openxmlformats.org/officeDocument/2006/relationships/slideLayout" Target="../slideLayouts/slideLayout63.xml"/><Relationship Id="rId20" Type="http://schemas.openxmlformats.org/officeDocument/2006/relationships/theme" Target="../theme/theme5.xml"/><Relationship Id="rId21" Type="http://schemas.openxmlformats.org/officeDocument/2006/relationships/image" Target="../media/image10.png"/><Relationship Id="rId10" Type="http://schemas.openxmlformats.org/officeDocument/2006/relationships/slideLayout" Target="../slideLayouts/slideLayout64.xml"/><Relationship Id="rId11" Type="http://schemas.openxmlformats.org/officeDocument/2006/relationships/slideLayout" Target="../slideLayouts/slideLayout65.xml"/><Relationship Id="rId12" Type="http://schemas.openxmlformats.org/officeDocument/2006/relationships/slideLayout" Target="../slideLayouts/slideLayout66.xml"/><Relationship Id="rId13" Type="http://schemas.openxmlformats.org/officeDocument/2006/relationships/slideLayout" Target="../slideLayouts/slideLayout67.xml"/><Relationship Id="rId14" Type="http://schemas.openxmlformats.org/officeDocument/2006/relationships/slideLayout" Target="../slideLayouts/slideLayout68.xml"/><Relationship Id="rId15" Type="http://schemas.openxmlformats.org/officeDocument/2006/relationships/slideLayout" Target="../slideLayouts/slideLayout69.xml"/><Relationship Id="rId16" Type="http://schemas.openxmlformats.org/officeDocument/2006/relationships/slideLayout" Target="../slideLayouts/slideLayout70.xml"/><Relationship Id="rId17" Type="http://schemas.openxmlformats.org/officeDocument/2006/relationships/slideLayout" Target="../slideLayouts/slideLayout71.xml"/><Relationship Id="rId18" Type="http://schemas.openxmlformats.org/officeDocument/2006/relationships/slideLayout" Target="../slideLayouts/slideLayout72.xml"/><Relationship Id="rId19" Type="http://schemas.openxmlformats.org/officeDocument/2006/relationships/slideLayout" Target="../slideLayouts/slideLayout73.xml"/><Relationship Id="rId1" Type="http://schemas.openxmlformats.org/officeDocument/2006/relationships/slideLayout" Target="../slideLayouts/slideLayout55.xml"/><Relationship Id="rId2" Type="http://schemas.openxmlformats.org/officeDocument/2006/relationships/slideLayout" Target="../slideLayouts/slideLayout56.xml"/><Relationship Id="rId3" Type="http://schemas.openxmlformats.org/officeDocument/2006/relationships/slideLayout" Target="../slideLayouts/slideLayout57.xml"/><Relationship Id="rId4" Type="http://schemas.openxmlformats.org/officeDocument/2006/relationships/slideLayout" Target="../slideLayouts/slideLayout58.xml"/><Relationship Id="rId5" Type="http://schemas.openxmlformats.org/officeDocument/2006/relationships/slideLayout" Target="../slideLayouts/slideLayout59.xml"/><Relationship Id="rId6" Type="http://schemas.openxmlformats.org/officeDocument/2006/relationships/slideLayout" Target="../slideLayouts/slideLayout60.xml"/><Relationship Id="rId7" Type="http://schemas.openxmlformats.org/officeDocument/2006/relationships/slideLayout" Target="../slideLayouts/slideLayout61.xml"/><Relationship Id="rId8" Type="http://schemas.openxmlformats.org/officeDocument/2006/relationships/slideLayout" Target="../slideLayouts/slideLayout6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457200" y="205979"/>
            <a:ext cx="8229600" cy="857250"/>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rgbClr val="FFFFFF"/>
              </a:buClr>
              <a:buFont typeface="Arial"/>
              <a:buNone/>
              <a:defRPr sz="1400" b="0" i="0" u="none" strike="noStrike" cap="none">
                <a:solidFill>
                  <a:srgbClr val="000000"/>
                </a:solidFill>
                <a:latin typeface="Arial"/>
                <a:ea typeface="Arial"/>
                <a:cs typeface="Arial"/>
                <a:sym typeface="Arial"/>
              </a:defRPr>
            </a:lvl1pPr>
            <a:lvl2pPr marL="0" marR="0" lvl="1" indent="0" algn="l" rtl="0">
              <a:spcBef>
                <a:spcPts val="0"/>
              </a:spcBef>
              <a:buNone/>
              <a:defRPr sz="1800"/>
            </a:lvl2pPr>
            <a:lvl3pPr marL="0" marR="0" lvl="2" indent="0" algn="l" rtl="0">
              <a:spcBef>
                <a:spcPts val="0"/>
              </a:spcBef>
              <a:buNone/>
              <a:defRPr sz="1800"/>
            </a:lvl3pPr>
            <a:lvl4pPr marL="0" marR="0" lvl="3" indent="0" algn="l" rtl="0">
              <a:spcBef>
                <a:spcPts val="0"/>
              </a:spcBef>
              <a:buNone/>
              <a:defRPr sz="1800"/>
            </a:lvl4pPr>
            <a:lvl5pPr marL="0" marR="0" lvl="4" indent="0" algn="l" rtl="0">
              <a:spcBef>
                <a:spcPts val="0"/>
              </a:spcBef>
              <a:buNone/>
              <a:defRPr sz="1800"/>
            </a:lvl5pPr>
            <a:lvl6pPr marL="0" marR="0" lvl="5" indent="0" algn="l" rtl="0">
              <a:spcBef>
                <a:spcPts val="0"/>
              </a:spcBef>
              <a:buNone/>
              <a:defRPr sz="1800"/>
            </a:lvl6pPr>
            <a:lvl7pPr marL="0" marR="0" lvl="6" indent="0" algn="l" rtl="0">
              <a:spcBef>
                <a:spcPts val="0"/>
              </a:spcBef>
              <a:buNone/>
              <a:defRPr sz="1800"/>
            </a:lvl7pPr>
            <a:lvl8pPr marL="0" marR="0" lvl="7" indent="0" algn="l" rtl="0">
              <a:spcBef>
                <a:spcPts val="0"/>
              </a:spcBef>
              <a:buNone/>
              <a:defRPr sz="1800"/>
            </a:lvl8pPr>
            <a:lvl9pPr marL="0" marR="0" lvl="8" indent="0" algn="l" rtl="0">
              <a:spcBef>
                <a:spcPts val="0"/>
              </a:spcBef>
              <a:buNone/>
              <a:defRPr sz="1800"/>
            </a:lvl9pPr>
          </a:lstStyle>
          <a:p>
            <a:endParaRPr/>
          </a:p>
        </p:txBody>
      </p:sp>
      <p:sp>
        <p:nvSpPr>
          <p:cNvPr id="11" name="Shape 11"/>
          <p:cNvSpPr txBox="1">
            <a:spLocks noGrp="1"/>
          </p:cNvSpPr>
          <p:nvPr>
            <p:ph type="body" idx="1"/>
          </p:nvPr>
        </p:nvSpPr>
        <p:spPr>
          <a:xfrm>
            <a:off x="457200" y="1200150"/>
            <a:ext cx="8229600" cy="3394472"/>
          </a:xfrm>
          <a:prstGeom prst="rect">
            <a:avLst/>
          </a:prstGeom>
          <a:noFill/>
          <a:ln>
            <a:noFill/>
          </a:ln>
        </p:spPr>
        <p:txBody>
          <a:bodyPr lIns="91425" tIns="91425" rIns="91425" bIns="91425" anchor="t" anchorCtr="0"/>
          <a:lstStyle>
            <a:lvl1pPr marL="342900" marR="0" lvl="0" indent="-50800" algn="l" rtl="0">
              <a:lnSpc>
                <a:spcPct val="100000"/>
              </a:lnSpc>
              <a:spcBef>
                <a:spcPts val="640"/>
              </a:spcBef>
              <a:spcAft>
                <a:spcPts val="0"/>
              </a:spcAft>
              <a:buClr>
                <a:srgbClr val="FFFFFF"/>
              </a:buClr>
              <a:buSzPct val="100000"/>
              <a:buFont typeface="Arial"/>
              <a:buChar char="•"/>
              <a:defRPr sz="1400" b="0" i="0" u="none" strike="noStrike" cap="none">
                <a:solidFill>
                  <a:srgbClr val="000000"/>
                </a:solidFill>
                <a:latin typeface="Arial"/>
                <a:ea typeface="Arial"/>
                <a:cs typeface="Arial"/>
                <a:sym typeface="Arial"/>
              </a:defRPr>
            </a:lvl1pPr>
            <a:lvl2pPr marL="742950" marR="0" lvl="1" indent="-19050" algn="l" rtl="0">
              <a:lnSpc>
                <a:spcPct val="100000"/>
              </a:lnSpc>
              <a:spcBef>
                <a:spcPts val="560"/>
              </a:spcBef>
              <a:spcAft>
                <a:spcPts val="0"/>
              </a:spcAft>
              <a:buClr>
                <a:srgbClr val="FFFFFF"/>
              </a:buClr>
              <a:buSzPct val="100000"/>
              <a:buFont typeface="Arial"/>
              <a:buChar char="–"/>
              <a:defRPr sz="1400" b="0" i="0" u="none" strike="noStrike" cap="none">
                <a:solidFill>
                  <a:srgbClr val="000000"/>
                </a:solidFill>
                <a:latin typeface="Arial"/>
                <a:ea typeface="Arial"/>
                <a:cs typeface="Arial"/>
                <a:sym typeface="Arial"/>
              </a:defRPr>
            </a:lvl2pPr>
            <a:lvl3pPr marL="1143000" marR="0" lvl="2" indent="12700" algn="l" rtl="0">
              <a:lnSpc>
                <a:spcPct val="100000"/>
              </a:lnSpc>
              <a:spcBef>
                <a:spcPts val="480"/>
              </a:spcBef>
              <a:spcAft>
                <a:spcPts val="0"/>
              </a:spcAft>
              <a:buClr>
                <a:srgbClr val="FFFFFF"/>
              </a:buClr>
              <a:buSzPct val="100000"/>
              <a:buFont typeface="Arial"/>
              <a:buChar char="•"/>
              <a:defRPr sz="1400" b="0" i="0" u="none" strike="noStrike" cap="none">
                <a:solidFill>
                  <a:srgbClr val="000000"/>
                </a:solidFill>
                <a:latin typeface="Arial"/>
                <a:ea typeface="Arial"/>
                <a:cs typeface="Arial"/>
                <a:sym typeface="Arial"/>
              </a:defRPr>
            </a:lvl3pPr>
            <a:lvl4pPr marL="1600200" marR="0" lvl="3" indent="-12700" algn="l" rtl="0">
              <a:lnSpc>
                <a:spcPct val="100000"/>
              </a:lnSpc>
              <a:spcBef>
                <a:spcPts val="400"/>
              </a:spcBef>
              <a:spcAft>
                <a:spcPts val="0"/>
              </a:spcAft>
              <a:buClr>
                <a:srgbClr val="FFFFFF"/>
              </a:buClr>
              <a:buSzPct val="100000"/>
              <a:buFont typeface="Arial"/>
              <a:buChar char="–"/>
              <a:defRPr sz="1400" b="0" i="0" u="none" strike="noStrike" cap="none">
                <a:solidFill>
                  <a:srgbClr val="000000"/>
                </a:solidFill>
                <a:latin typeface="Arial"/>
                <a:ea typeface="Arial"/>
                <a:cs typeface="Arial"/>
                <a:sym typeface="Arial"/>
              </a:defRPr>
            </a:lvl4pPr>
            <a:lvl5pPr marL="2057400" marR="0" lvl="4" indent="-12700" algn="l" rtl="0">
              <a:lnSpc>
                <a:spcPct val="100000"/>
              </a:lnSpc>
              <a:spcBef>
                <a:spcPts val="400"/>
              </a:spcBef>
              <a:spcAft>
                <a:spcPts val="0"/>
              </a:spcAft>
              <a:buClr>
                <a:srgbClr val="FFFFFF"/>
              </a:buClr>
              <a:buSzPct val="100000"/>
              <a:buFont typeface="Arial"/>
              <a:buChar char="»"/>
              <a:defRPr sz="1400" b="0" i="0" u="none" strike="noStrike" cap="none">
                <a:solidFill>
                  <a:srgbClr val="000000"/>
                </a:solidFill>
                <a:latin typeface="Arial"/>
                <a:ea typeface="Arial"/>
                <a:cs typeface="Arial"/>
                <a:sym typeface="Arial"/>
              </a:defRPr>
            </a:lvl5pPr>
            <a:lvl6pPr marL="2514600" marR="0" lvl="5" indent="-12700" algn="l" rtl="0">
              <a:lnSpc>
                <a:spcPct val="100000"/>
              </a:lnSpc>
              <a:spcBef>
                <a:spcPts val="400"/>
              </a:spcBef>
              <a:spcAft>
                <a:spcPts val="0"/>
              </a:spcAft>
              <a:buClr>
                <a:schemeClr val="dk1"/>
              </a:buClr>
              <a:buSzPct val="100000"/>
              <a:buFont typeface="Arial"/>
              <a:buChar char="•"/>
              <a:defRPr sz="1400" b="0" i="0" u="none" strike="noStrike" cap="none">
                <a:solidFill>
                  <a:srgbClr val="000000"/>
                </a:solidFill>
                <a:latin typeface="Arial"/>
                <a:ea typeface="Arial"/>
                <a:cs typeface="Arial"/>
                <a:sym typeface="Arial"/>
              </a:defRPr>
            </a:lvl6pPr>
            <a:lvl7pPr marL="2971800" marR="0" lvl="6" indent="-12700" algn="l" rtl="0">
              <a:lnSpc>
                <a:spcPct val="100000"/>
              </a:lnSpc>
              <a:spcBef>
                <a:spcPts val="400"/>
              </a:spcBef>
              <a:spcAft>
                <a:spcPts val="0"/>
              </a:spcAft>
              <a:buClr>
                <a:schemeClr val="dk1"/>
              </a:buClr>
              <a:buSzPct val="100000"/>
              <a:buFont typeface="Arial"/>
              <a:buChar char="•"/>
              <a:defRPr sz="1400" b="0" i="0" u="none" strike="noStrike" cap="none">
                <a:solidFill>
                  <a:srgbClr val="000000"/>
                </a:solidFill>
                <a:latin typeface="Arial"/>
                <a:ea typeface="Arial"/>
                <a:cs typeface="Arial"/>
                <a:sym typeface="Arial"/>
              </a:defRPr>
            </a:lvl7pPr>
            <a:lvl8pPr marL="3429000" marR="0" lvl="7" indent="-12700" algn="l" rtl="0">
              <a:lnSpc>
                <a:spcPct val="100000"/>
              </a:lnSpc>
              <a:spcBef>
                <a:spcPts val="400"/>
              </a:spcBef>
              <a:spcAft>
                <a:spcPts val="0"/>
              </a:spcAft>
              <a:buClr>
                <a:schemeClr val="dk1"/>
              </a:buClr>
              <a:buSzPct val="100000"/>
              <a:buFont typeface="Arial"/>
              <a:buChar char="•"/>
              <a:defRPr sz="1400" b="0" i="0" u="none" strike="noStrike" cap="none">
                <a:solidFill>
                  <a:srgbClr val="000000"/>
                </a:solidFill>
                <a:latin typeface="Arial"/>
                <a:ea typeface="Arial"/>
                <a:cs typeface="Arial"/>
                <a:sym typeface="Arial"/>
              </a:defRPr>
            </a:lvl8pPr>
            <a:lvl9pPr marL="3886200" marR="0" lvl="8" indent="-12700" algn="l" rtl="0">
              <a:lnSpc>
                <a:spcPct val="100000"/>
              </a:lnSpc>
              <a:spcBef>
                <a:spcPts val="400"/>
              </a:spcBef>
              <a:spcAft>
                <a:spcPts val="0"/>
              </a:spcAft>
              <a:buClr>
                <a:schemeClr val="dk1"/>
              </a:buClr>
              <a:buSzPct val="1000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2" name="Shape 12"/>
          <p:cNvSpPr txBox="1">
            <a:spLocks noGrp="1"/>
          </p:cNvSpPr>
          <p:nvPr>
            <p:ph type="dt" idx="10"/>
          </p:nvPr>
        </p:nvSpPr>
        <p:spPr>
          <a:xfrm>
            <a:off x="6871075" y="4862696"/>
            <a:ext cx="1692037" cy="273842"/>
          </a:xfrm>
          <a:prstGeom prst="rect">
            <a:avLst/>
          </a:prstGeom>
          <a:noFill/>
          <a:ln>
            <a:noFill/>
          </a:ln>
        </p:spPr>
        <p:txBody>
          <a:bodyPr lIns="91425" tIns="91425" rIns="91425" bIns="91425" anchor="ctr" anchorCtr="0"/>
          <a:lstStyle>
            <a:lvl1pPr marL="0" marR="0" lvl="0" indent="0" algn="r"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1pPr>
            <a:lvl2pPr marL="45720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914400"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1371600"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1828800"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228600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274320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320040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365760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endParaRPr/>
          </a:p>
        </p:txBody>
      </p:sp>
      <p:sp>
        <p:nvSpPr>
          <p:cNvPr id="13" name="Shape 13"/>
          <p:cNvSpPr txBox="1">
            <a:spLocks noGrp="1"/>
          </p:cNvSpPr>
          <p:nvPr>
            <p:ph type="ftr" idx="11"/>
          </p:nvPr>
        </p:nvSpPr>
        <p:spPr>
          <a:xfrm>
            <a:off x="117475" y="4862696"/>
            <a:ext cx="3347715" cy="273842"/>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1pPr>
            <a:lvl2pPr marL="45720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914400" marR="0" lvl="2"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3pPr>
            <a:lvl4pPr marL="1371600" marR="0" lvl="3"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4pPr>
            <a:lvl5pPr marL="1828800" marR="0" lvl="4"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5pPr>
            <a:lvl6pPr marL="2286000" marR="0" lvl="5"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6pPr>
            <a:lvl7pPr marL="2743200" marR="0" lvl="6"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7pPr>
            <a:lvl8pPr marL="3200400" marR="0" lvl="7"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8pPr>
            <a:lvl9pPr marL="3657600" marR="0" lvl="8"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9pPr>
          </a:lstStyle>
          <a:p>
            <a:endParaRPr/>
          </a:p>
        </p:txBody>
      </p:sp>
      <p:sp>
        <p:nvSpPr>
          <p:cNvPr id="14" name="Shape 14"/>
          <p:cNvSpPr txBox="1">
            <a:spLocks noGrp="1"/>
          </p:cNvSpPr>
          <p:nvPr>
            <p:ph type="sldNum" idx="12"/>
          </p:nvPr>
        </p:nvSpPr>
        <p:spPr>
          <a:xfrm>
            <a:off x="8563113" y="4862696"/>
            <a:ext cx="465000" cy="273842"/>
          </a:xfrm>
          <a:prstGeom prst="rect">
            <a:avLst/>
          </a:prstGeom>
          <a:noFill/>
          <a:ln>
            <a:noFill/>
          </a:ln>
        </p:spPr>
        <p:txBody>
          <a:bodyPr lIns="91425" tIns="45700" rIns="91425" bIns="45700" anchor="ctr" anchorCtr="0">
            <a:noAutofit/>
          </a:bodyPr>
          <a:lstStyle/>
          <a:p>
            <a:pPr marL="0" marR="0" lvl="0" indent="0" algn="r" rtl="0">
              <a:lnSpc>
                <a:spcPct val="100000"/>
              </a:lnSpc>
              <a:spcBef>
                <a:spcPts val="0"/>
              </a:spcBef>
              <a:spcAft>
                <a:spcPts val="0"/>
              </a:spcAft>
              <a:buClr>
                <a:schemeClr val="accent6"/>
              </a:buClr>
              <a:buSzPct val="25000"/>
              <a:buFont typeface="Arial"/>
              <a:buNone/>
            </a:pPr>
            <a:fld id="{00000000-1234-1234-1234-123412341234}" type="slidenum">
              <a:rPr lang="en-US" sz="800" b="0" i="0" u="none" strike="noStrike" cap="none">
                <a:solidFill>
                  <a:schemeClr val="accent6"/>
                </a:solidFill>
                <a:latin typeface="Arial"/>
                <a:ea typeface="Arial"/>
                <a:cs typeface="Arial"/>
                <a:sym typeface="Arial"/>
              </a:rPr>
              <a:t>‹#›</a:t>
            </a:fld>
            <a:endParaRPr lang="en-US" sz="800" b="0" i="0" u="none" strike="noStrike" cap="none">
              <a:solidFill>
                <a:schemeClr val="accent6"/>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4" r:id="rId6"/>
    <p:sldLayoutId id="2147483656" r:id="rId7"/>
    <p:sldLayoutId id="2147483660" r:id="rId8"/>
    <p:sldLayoutId id="2147483744" r:id="rId9"/>
    <p:sldLayoutId id="2147483745" r:id="rId10"/>
    <p:sldLayoutId id="2147483747"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87"/>
        <p:cNvGrpSpPr/>
        <p:nvPr/>
      </p:nvGrpSpPr>
      <p:grpSpPr>
        <a:xfrm>
          <a:off x="0" y="0"/>
          <a:ext cx="0" cy="0"/>
          <a:chOff x="0" y="0"/>
          <a:chExt cx="0" cy="0"/>
        </a:xfrm>
      </p:grpSpPr>
      <p:sp>
        <p:nvSpPr>
          <p:cNvPr id="388" name="Shape 388"/>
          <p:cNvSpPr txBox="1">
            <a:spLocks noGrp="1"/>
          </p:cNvSpPr>
          <p:nvPr>
            <p:ph type="title"/>
          </p:nvPr>
        </p:nvSpPr>
        <p:spPr>
          <a:xfrm>
            <a:off x="188583" y="156963"/>
            <a:ext cx="8817300" cy="4662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accent1"/>
              </a:buClr>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Font typeface="Arial"/>
              <a:buNone/>
              <a:defRPr sz="1400" b="0" i="0" u="none" strike="noStrike" cap="none">
                <a:solidFill>
                  <a:srgbClr val="000000"/>
                </a:solidFill>
                <a:latin typeface="Arial"/>
                <a:ea typeface="Arial"/>
                <a:cs typeface="Arial"/>
                <a:sym typeface="Arial"/>
              </a:defRPr>
            </a:lvl2pPr>
            <a:lvl3pPr marL="0" marR="0" lvl="2" indent="0" algn="l" rtl="0">
              <a:spcBef>
                <a:spcPts val="0"/>
              </a:spcBef>
              <a:buNone/>
              <a:defRPr sz="1800"/>
            </a:lvl3pPr>
            <a:lvl4pPr marL="0" marR="0" lvl="3" indent="0" algn="l" rtl="0">
              <a:spcBef>
                <a:spcPts val="0"/>
              </a:spcBef>
              <a:buNone/>
              <a:defRPr sz="1800"/>
            </a:lvl4pPr>
            <a:lvl5pPr marL="0" marR="0" lvl="4" indent="0" algn="l" rtl="0">
              <a:spcBef>
                <a:spcPts val="0"/>
              </a:spcBef>
              <a:buNone/>
              <a:defRPr sz="1800"/>
            </a:lvl5pPr>
            <a:lvl6pPr marL="0" marR="0" lvl="5" indent="0" algn="l" rtl="0">
              <a:spcBef>
                <a:spcPts val="0"/>
              </a:spcBef>
              <a:buNone/>
              <a:defRPr sz="1800"/>
            </a:lvl6pPr>
            <a:lvl7pPr marL="0" marR="0" lvl="6" indent="0" algn="l" rtl="0">
              <a:spcBef>
                <a:spcPts val="0"/>
              </a:spcBef>
              <a:buNone/>
              <a:defRPr sz="1800"/>
            </a:lvl7pPr>
            <a:lvl8pPr marL="0" marR="0" lvl="7" indent="0" algn="l" rtl="0">
              <a:spcBef>
                <a:spcPts val="0"/>
              </a:spcBef>
              <a:buNone/>
              <a:defRPr sz="1800"/>
            </a:lvl8pPr>
            <a:lvl9pPr marL="0" marR="0" lvl="8" indent="0" algn="l" rtl="0">
              <a:spcBef>
                <a:spcPts val="0"/>
              </a:spcBef>
              <a:buNone/>
              <a:defRPr sz="1800"/>
            </a:lvl9pPr>
          </a:lstStyle>
          <a:p>
            <a:endParaRPr/>
          </a:p>
        </p:txBody>
      </p:sp>
      <p:sp>
        <p:nvSpPr>
          <p:cNvPr id="389" name="Shape 389"/>
          <p:cNvSpPr txBox="1">
            <a:spLocks noGrp="1"/>
          </p:cNvSpPr>
          <p:nvPr>
            <p:ph type="body" idx="1"/>
          </p:nvPr>
        </p:nvSpPr>
        <p:spPr>
          <a:xfrm>
            <a:off x="188583" y="830625"/>
            <a:ext cx="8817300" cy="3262200"/>
          </a:xfrm>
          <a:prstGeom prst="rect">
            <a:avLst/>
          </a:prstGeom>
          <a:noFill/>
          <a:ln>
            <a:noFill/>
          </a:ln>
        </p:spPr>
        <p:txBody>
          <a:bodyPr lIns="91425" tIns="91425" rIns="91425" bIns="91425" anchor="t" anchorCtr="0"/>
          <a:lstStyle>
            <a:lvl1pPr marL="0" marR="0" lvl="0" indent="0" algn="l" rtl="0">
              <a:lnSpc>
                <a:spcPct val="100000"/>
              </a:lnSpc>
              <a:spcBef>
                <a:spcPts val="1200"/>
              </a:spcBef>
              <a:spcAft>
                <a:spcPts val="0"/>
              </a:spcAft>
              <a:buClr>
                <a:schemeClr val="dk1"/>
              </a:buClr>
              <a:buFont typeface="Noto Sans Symbols"/>
              <a:buNone/>
              <a:defRPr sz="1400" b="0" i="0" u="none" strike="noStrike" cap="none">
                <a:solidFill>
                  <a:srgbClr val="000000"/>
                </a:solidFill>
                <a:latin typeface="Arial"/>
                <a:ea typeface="Arial"/>
                <a:cs typeface="Arial"/>
                <a:sym typeface="Arial"/>
              </a:defRPr>
            </a:lvl1pPr>
            <a:lvl2pPr marL="225425" marR="0" lvl="1" indent="-9525" algn="l" rtl="0">
              <a:lnSpc>
                <a:spcPct val="100000"/>
              </a:lnSpc>
              <a:spcBef>
                <a:spcPts val="0"/>
              </a:spcBef>
              <a:spcAft>
                <a:spcPts val="600"/>
              </a:spcAft>
              <a:buClr>
                <a:schemeClr val="dk1"/>
              </a:buClr>
              <a:buSzPct val="100000"/>
              <a:buFont typeface="Arial"/>
              <a:buChar char="•"/>
              <a:defRPr sz="1400" b="0" i="0" u="none" strike="noStrike" cap="none">
                <a:solidFill>
                  <a:srgbClr val="000000"/>
                </a:solidFill>
                <a:latin typeface="Arial"/>
                <a:ea typeface="Arial"/>
                <a:cs typeface="Arial"/>
                <a:sym typeface="Arial"/>
              </a:defRPr>
            </a:lvl2pPr>
            <a:lvl3pPr marL="571500" marR="0" lvl="2" indent="-25400" algn="l" rtl="0">
              <a:lnSpc>
                <a:spcPct val="100000"/>
              </a:lnSpc>
              <a:spcBef>
                <a:spcPts val="0"/>
              </a:spcBef>
              <a:spcAft>
                <a:spcPts val="600"/>
              </a:spcAft>
              <a:buClr>
                <a:schemeClr val="dk1"/>
              </a:buClr>
              <a:buSzPct val="100000"/>
              <a:buFont typeface="Arial"/>
              <a:buChar char="-"/>
              <a:defRPr sz="1400" b="0" i="0" u="none" strike="noStrike" cap="none">
                <a:solidFill>
                  <a:srgbClr val="000000"/>
                </a:solidFill>
                <a:latin typeface="Arial"/>
                <a:ea typeface="Arial"/>
                <a:cs typeface="Arial"/>
                <a:sym typeface="Arial"/>
              </a:defRPr>
            </a:lvl3pPr>
            <a:lvl4pPr marL="969962" marR="0" lvl="3" indent="-42862" algn="l" rtl="0">
              <a:lnSpc>
                <a:spcPct val="100000"/>
              </a:lnSpc>
              <a:spcBef>
                <a:spcPts val="0"/>
              </a:spcBef>
              <a:spcAft>
                <a:spcPts val="600"/>
              </a:spcAft>
              <a:buClr>
                <a:schemeClr val="dk1"/>
              </a:buClr>
              <a:buSzPct val="100000"/>
              <a:buFont typeface="Noto Sans Symbols"/>
              <a:buChar char="▪"/>
              <a:defRPr sz="1400" b="0" i="0" u="none" strike="noStrike" cap="none">
                <a:solidFill>
                  <a:srgbClr val="000000"/>
                </a:solidFill>
                <a:latin typeface="Arial"/>
                <a:ea typeface="Arial"/>
                <a:cs typeface="Arial"/>
                <a:sym typeface="Arial"/>
              </a:defRPr>
            </a:lvl4pPr>
            <a:lvl5pPr marL="1319212" marR="0" lvl="4" indent="-61912" algn="l" rtl="0">
              <a:lnSpc>
                <a:spcPct val="100000"/>
              </a:lnSpc>
              <a:spcBef>
                <a:spcPts val="280"/>
              </a:spcBef>
              <a:spcAft>
                <a:spcPts val="0"/>
              </a:spcAft>
              <a:buClr>
                <a:schemeClr val="dk1"/>
              </a:buClr>
              <a:buSzPct val="100000"/>
              <a:buFont typeface="Noto Sans Symbols"/>
              <a:buChar char="➢"/>
              <a:defRPr sz="1400" b="0" i="0" u="none" strike="noStrike" cap="none">
                <a:solidFill>
                  <a:srgbClr val="000000"/>
                </a:solidFill>
                <a:latin typeface="Arial"/>
                <a:ea typeface="Arial"/>
                <a:cs typeface="Arial"/>
                <a:sym typeface="Arial"/>
              </a:defRPr>
            </a:lvl5pPr>
            <a:lvl6pPr marL="2514600" marR="0" lvl="5" indent="-12700" algn="l" rtl="0">
              <a:lnSpc>
                <a:spcPct val="100000"/>
              </a:lnSpc>
              <a:spcBef>
                <a:spcPts val="400"/>
              </a:spcBef>
              <a:spcAft>
                <a:spcPts val="0"/>
              </a:spcAft>
              <a:buClr>
                <a:schemeClr val="dk1"/>
              </a:buClr>
              <a:buSzPct val="100000"/>
              <a:buFont typeface="Arial"/>
              <a:buChar char="•"/>
              <a:defRPr sz="1400" b="0" i="0" u="none" strike="noStrike" cap="none">
                <a:solidFill>
                  <a:srgbClr val="000000"/>
                </a:solidFill>
                <a:latin typeface="Arial"/>
                <a:ea typeface="Arial"/>
                <a:cs typeface="Arial"/>
                <a:sym typeface="Arial"/>
              </a:defRPr>
            </a:lvl6pPr>
            <a:lvl7pPr marL="2971800" marR="0" lvl="6" indent="-12700" algn="l" rtl="0">
              <a:lnSpc>
                <a:spcPct val="100000"/>
              </a:lnSpc>
              <a:spcBef>
                <a:spcPts val="400"/>
              </a:spcBef>
              <a:spcAft>
                <a:spcPts val="0"/>
              </a:spcAft>
              <a:buClr>
                <a:schemeClr val="dk1"/>
              </a:buClr>
              <a:buSzPct val="100000"/>
              <a:buFont typeface="Arial"/>
              <a:buChar char="•"/>
              <a:defRPr sz="1400" b="0" i="0" u="none" strike="noStrike" cap="none">
                <a:solidFill>
                  <a:srgbClr val="000000"/>
                </a:solidFill>
                <a:latin typeface="Arial"/>
                <a:ea typeface="Arial"/>
                <a:cs typeface="Arial"/>
                <a:sym typeface="Arial"/>
              </a:defRPr>
            </a:lvl7pPr>
            <a:lvl8pPr marL="3429000" marR="0" lvl="7" indent="-12700" algn="l" rtl="0">
              <a:lnSpc>
                <a:spcPct val="100000"/>
              </a:lnSpc>
              <a:spcBef>
                <a:spcPts val="400"/>
              </a:spcBef>
              <a:spcAft>
                <a:spcPts val="0"/>
              </a:spcAft>
              <a:buClr>
                <a:schemeClr val="dk1"/>
              </a:buClr>
              <a:buSzPct val="100000"/>
              <a:buFont typeface="Arial"/>
              <a:buChar char="•"/>
              <a:defRPr sz="1400" b="0" i="0" u="none" strike="noStrike" cap="none">
                <a:solidFill>
                  <a:srgbClr val="000000"/>
                </a:solidFill>
                <a:latin typeface="Arial"/>
                <a:ea typeface="Arial"/>
                <a:cs typeface="Arial"/>
                <a:sym typeface="Arial"/>
              </a:defRPr>
            </a:lvl8pPr>
            <a:lvl9pPr marL="3886200" marR="0" lvl="8" indent="-12700" algn="l" rtl="0">
              <a:lnSpc>
                <a:spcPct val="100000"/>
              </a:lnSpc>
              <a:spcBef>
                <a:spcPts val="400"/>
              </a:spcBef>
              <a:spcAft>
                <a:spcPts val="0"/>
              </a:spcAft>
              <a:buClr>
                <a:schemeClr val="dk1"/>
              </a:buClr>
              <a:buSzPct val="1000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90" name="Shape 390"/>
          <p:cNvSpPr txBox="1"/>
          <p:nvPr/>
        </p:nvSpPr>
        <p:spPr>
          <a:xfrm>
            <a:off x="0" y="4936076"/>
            <a:ext cx="312900" cy="2154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Arial"/>
              <a:buNone/>
            </a:pPr>
            <a:fld id="{00000000-1234-1234-1234-123412341234}" type="slidenum">
              <a:rPr lang="en-US" sz="800" b="0" i="0" u="none" strike="noStrike" cap="none">
                <a:solidFill>
                  <a:schemeClr val="dk1"/>
                </a:solidFill>
                <a:latin typeface="Arial"/>
                <a:ea typeface="Arial"/>
                <a:cs typeface="Arial"/>
                <a:sym typeface="Arial"/>
              </a:rPr>
              <a:t>‹#›</a:t>
            </a:fld>
            <a:endParaRPr lang="en-US" sz="800" b="0" i="0" u="none" strike="noStrike" cap="none">
              <a:solidFill>
                <a:schemeClr val="dk1"/>
              </a:solidFill>
              <a:latin typeface="Arial"/>
              <a:ea typeface="Arial"/>
              <a:cs typeface="Arial"/>
              <a:sym typeface="Arial"/>
            </a:endParaRPr>
          </a:p>
        </p:txBody>
      </p:sp>
      <p:sp>
        <p:nvSpPr>
          <p:cNvPr id="391" name="Shape 391"/>
          <p:cNvSpPr txBox="1"/>
          <p:nvPr/>
        </p:nvSpPr>
        <p:spPr>
          <a:xfrm>
            <a:off x="7097896" y="4798505"/>
            <a:ext cx="1979700" cy="2769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2"/>
              </a:buClr>
              <a:buSzPct val="25000"/>
              <a:buFont typeface="Arial"/>
              <a:buNone/>
            </a:pPr>
            <a:r>
              <a:rPr lang="en-US" sz="1200" b="1" i="0" u="none" strike="noStrike" cap="none">
                <a:solidFill>
                  <a:schemeClr val="dk2"/>
                </a:solidFill>
                <a:latin typeface="Arial"/>
                <a:ea typeface="Arial"/>
                <a:cs typeface="Arial"/>
                <a:sym typeface="Arial"/>
              </a:rPr>
              <a:t>http://bit.ly/intel-iot-docs</a:t>
            </a:r>
          </a:p>
        </p:txBody>
      </p:sp>
    </p:spTree>
  </p:cSld>
  <p:clrMap bg1="lt1" tx1="dk1" bg2="dk2" tx2="lt2" accent1="accent1" accent2="accent2" accent3="accent3" accent4="accent4" accent5="accent5" accent6="accent6" hlink="hlink" folHlink="folHlink"/>
  <p:sldLayoutIdLst>
    <p:sldLayoutId id="2147483728" r:id="rId1"/>
    <p:sldLayoutId id="2147483729" r:id="rId2"/>
    <p:sldLayoutId id="2147483730" r:id="rId3"/>
    <p:sldLayoutId id="2147483731" r:id="rId4"/>
    <p:sldLayoutId id="2147483732" r:id="rId5"/>
    <p:sldLayoutId id="2147483733" r:id="rId6"/>
    <p:sldLayoutId id="2147483734" r:id="rId7"/>
    <p:sldLayoutId id="2147483735" r:id="rId8"/>
    <p:sldLayoutId id="2147483736" r:id="rId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p:nvSpPr>
        <p:spPr>
          <a:xfrm>
            <a:off x="-1587" y="4759452"/>
            <a:ext cx="9144000" cy="384048"/>
          </a:xfrm>
          <a:prstGeom prst="rect">
            <a:avLst/>
          </a:prstGeom>
          <a:gradFill flip="none" rotWithShape="1">
            <a:gsLst>
              <a:gs pos="32000">
                <a:schemeClr val="tx2"/>
              </a:gs>
              <a:gs pos="95000">
                <a:srgbClr val="009FDF"/>
              </a:gs>
              <a:gs pos="78000">
                <a:srgbClr val="0071C5"/>
              </a:gs>
            </a:gsLst>
            <a:lin ang="1986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kern="1200" dirty="0">
              <a:solidFill>
                <a:prstClr val="white"/>
              </a:solidFill>
            </a:endParaRPr>
          </a:p>
        </p:txBody>
      </p:sp>
      <p:pic>
        <p:nvPicPr>
          <p:cNvPr id="11" name="Picture 2" descr="\\.psf\Home\Desktop\Intel.png"/>
          <p:cNvPicPr>
            <a:picLocks noChangeAspect="1" noChangeArrowheads="1"/>
          </p:cNvPicPr>
          <p:nvPr/>
        </p:nvPicPr>
        <p:blipFill>
          <a:blip r:embed="rId21" cstate="screen">
            <a:extLst>
              <a:ext uri="{28A0092B-C50C-407E-A947-70E740481C1C}">
                <a14:useLocalDpi xmlns:a14="http://schemas.microsoft.com/office/drawing/2010/main"/>
              </a:ext>
            </a:extLst>
          </a:blip>
          <a:srcRect/>
          <a:stretch>
            <a:fillRect/>
          </a:stretch>
        </p:blipFill>
        <p:spPr bwMode="auto">
          <a:xfrm>
            <a:off x="8239915" y="4830589"/>
            <a:ext cx="364336" cy="240131"/>
          </a:xfrm>
          <a:prstGeom prst="rect">
            <a:avLst/>
          </a:prstGeom>
          <a:noFill/>
          <a:extLst>
            <a:ext uri="{909E8E84-426E-40dd-AFC4-6F175D3DCCD1}">
              <a14:hiddenFill xmlns:a14="http://schemas.microsoft.com/office/drawing/2010/main" xmlns="">
                <a:solidFill>
                  <a:srgbClr val="FFFFFF"/>
                </a:solidFill>
              </a14:hiddenFill>
            </a:ext>
          </a:extLst>
        </p:spPr>
      </p:pic>
      <p:cxnSp>
        <p:nvCxnSpPr>
          <p:cNvPr id="12" name="Straight Connector 11"/>
          <p:cNvCxnSpPr/>
          <p:nvPr/>
        </p:nvCxnSpPr>
        <p:spPr>
          <a:xfrm>
            <a:off x="8718551" y="4824510"/>
            <a:ext cx="2381" cy="237744"/>
          </a:xfrm>
          <a:prstGeom prst="line">
            <a:avLst/>
          </a:prstGeom>
          <a:ln w="9525">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2" name="Title Placeholder 1"/>
          <p:cNvSpPr>
            <a:spLocks noGrp="1"/>
          </p:cNvSpPr>
          <p:nvPr>
            <p:ph type="title"/>
          </p:nvPr>
        </p:nvSpPr>
        <p:spPr>
          <a:xfrm>
            <a:off x="455613" y="310130"/>
            <a:ext cx="8229600" cy="868680"/>
          </a:xfrm>
          <a:prstGeom prst="rect">
            <a:avLst/>
          </a:prstGeom>
        </p:spPr>
        <p:txBody>
          <a:bodyPr vert="horz" lIns="0" tIns="0" rIns="0" bIns="0" rtlCol="0" anchor="t" anchorCtr="0">
            <a:noAutofit/>
          </a:bodyPr>
          <a:lstStyle/>
          <a:p>
            <a:r>
              <a:rPr lang="en-US" dirty="0"/>
              <a:t>28pt Intel Clear Headline</a:t>
            </a:r>
          </a:p>
        </p:txBody>
      </p:sp>
      <p:sp>
        <p:nvSpPr>
          <p:cNvPr id="3" name="Text Placeholder 2"/>
          <p:cNvSpPr>
            <a:spLocks noGrp="1"/>
          </p:cNvSpPr>
          <p:nvPr>
            <p:ph type="body" idx="1"/>
          </p:nvPr>
        </p:nvSpPr>
        <p:spPr>
          <a:xfrm>
            <a:off x="455613" y="1203325"/>
            <a:ext cx="8228012" cy="3425825"/>
          </a:xfrm>
          <a:prstGeom prst="rect">
            <a:avLst/>
          </a:prstGeom>
        </p:spPr>
        <p:txBody>
          <a:bodyPr vert="horz" lIns="0" tIns="0" rIns="0" bIns="0" rtlCol="0">
            <a:noAutofit/>
          </a:bodyPr>
          <a:lstStyle/>
          <a:p>
            <a:pPr lvl="0"/>
            <a:r>
              <a:rPr lang="en-US" dirty="0"/>
              <a:t>18pt Intel Clear body text</a:t>
            </a:r>
          </a:p>
          <a:p>
            <a:pPr lvl="1"/>
            <a:r>
              <a:rPr lang="en-US" dirty="0"/>
              <a:t>16pt Intel Clear bullet one</a:t>
            </a:r>
          </a:p>
          <a:p>
            <a:pPr lvl="2"/>
            <a:r>
              <a:rPr lang="en-US" dirty="0"/>
              <a:t>16pt Intel Clear sub-bullet</a:t>
            </a:r>
          </a:p>
          <a:p>
            <a:pPr lvl="3"/>
            <a:r>
              <a:rPr lang="en-US" dirty="0" err="1"/>
              <a:t>14pt</a:t>
            </a:r>
            <a:r>
              <a:rPr lang="en-US" dirty="0"/>
              <a:t> Intel Clear fourth level</a:t>
            </a:r>
          </a:p>
          <a:p>
            <a:pPr lvl="4"/>
            <a:r>
              <a:rPr lang="en-US" dirty="0" err="1"/>
              <a:t>14pt</a:t>
            </a:r>
            <a:r>
              <a:rPr lang="en-US" dirty="0"/>
              <a:t> Intel Clear fifth level</a:t>
            </a:r>
          </a:p>
        </p:txBody>
      </p:sp>
      <p:sp>
        <p:nvSpPr>
          <p:cNvPr id="6" name="Slide Number Placeholder 5"/>
          <p:cNvSpPr>
            <a:spLocks noGrp="1"/>
          </p:cNvSpPr>
          <p:nvPr>
            <p:ph type="sldNum" sz="quarter" idx="4"/>
          </p:nvPr>
        </p:nvSpPr>
        <p:spPr>
          <a:xfrm>
            <a:off x="8181048" y="4824387"/>
            <a:ext cx="824904" cy="273844"/>
          </a:xfrm>
          <a:prstGeom prst="rect">
            <a:avLst/>
          </a:prstGeom>
        </p:spPr>
        <p:txBody>
          <a:bodyPr vert="horz" lIns="0" tIns="0" rIns="0" bIns="0" rtlCol="0" anchor="ctr"/>
          <a:lstStyle>
            <a:lvl1pPr algn="r">
              <a:defRPr sz="800">
                <a:solidFill>
                  <a:schemeClr val="bg1"/>
                </a:solidFill>
                <a:latin typeface="+mn-lt"/>
                <a:cs typeface="Intel Clear"/>
              </a:defRPr>
            </a:lvl1pPr>
          </a:lstStyle>
          <a:p>
            <a:pPr defTabSz="457200"/>
            <a:fld id="{EE2556C5-CE8C-6547-B838-EA80C61A4AF7}" type="slidenum">
              <a:rPr lang="en-US" kern="1200" smtClean="0">
                <a:solidFill>
                  <a:prstClr val="white"/>
                </a:solidFill>
                <a:ea typeface=""/>
              </a:rPr>
              <a:pPr defTabSz="457200"/>
              <a:t>‹#›</a:t>
            </a:fld>
            <a:endParaRPr lang="en-US" kern="1200" dirty="0">
              <a:solidFill>
                <a:prstClr val="white"/>
              </a:solidFill>
              <a:ea typeface=""/>
            </a:endParaRPr>
          </a:p>
        </p:txBody>
      </p:sp>
    </p:spTree>
    <p:extLst>
      <p:ext uri="{BB962C8B-B14F-4D97-AF65-F5344CB8AC3E}">
        <p14:creationId xmlns:p14="http://schemas.microsoft.com/office/powerpoint/2010/main" val="518390123"/>
      </p:ext>
    </p:extLst>
  </p:cSld>
  <p:clrMap bg1="lt1" tx1="dk1" bg2="lt2" tx2="dk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 id="2147483760" r:id="rId12"/>
    <p:sldLayoutId id="2147483761" r:id="rId13"/>
    <p:sldLayoutId id="2147483762" r:id="rId14"/>
    <p:sldLayoutId id="2147483763" r:id="rId15"/>
    <p:sldLayoutId id="2147483764" r:id="rId16"/>
    <p:sldLayoutId id="2147483765" r:id="rId17"/>
    <p:sldLayoutId id="2147483766" r:id="rId18"/>
    <p:sldLayoutId id="2147483767" r:id="rId1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457200" rtl="0" eaLnBrk="1" latinLnBrk="0" hangingPunct="1">
        <a:lnSpc>
          <a:spcPct val="100000"/>
        </a:lnSpc>
        <a:spcBef>
          <a:spcPct val="0"/>
        </a:spcBef>
        <a:buNone/>
        <a:defRPr sz="2800" b="0" i="0" kern="1200" spc="0" baseline="0">
          <a:solidFill>
            <a:schemeClr val="tx2"/>
          </a:solidFill>
          <a:latin typeface="Intel Clear"/>
          <a:ea typeface="Intel Clear"/>
          <a:cs typeface="Intel Clear"/>
        </a:defRPr>
      </a:lvl1pPr>
    </p:titleStyle>
    <p:bodyStyle>
      <a:lvl1pPr marL="0" indent="0" algn="l" defTabSz="457200" rtl="0" eaLnBrk="1" latinLnBrk="0" hangingPunct="1">
        <a:spcBef>
          <a:spcPts val="1200"/>
        </a:spcBef>
        <a:spcAft>
          <a:spcPts val="0"/>
        </a:spcAft>
        <a:buFont typeface="Wingdings" panose="05000000000000000000" pitchFamily="2" charset="2"/>
        <a:buNone/>
        <a:defRPr sz="1800" b="0" kern="1200">
          <a:solidFill>
            <a:srgbClr val="0071C5"/>
          </a:solidFill>
          <a:latin typeface="+mn-lt"/>
          <a:ea typeface="+mn-ea"/>
          <a:cs typeface="Intel Clear" panose="020B0604020203020204" pitchFamily="34" charset="0"/>
        </a:defRPr>
      </a:lvl1pPr>
      <a:lvl2pPr marL="225425" indent="-225425" algn="l" defTabSz="457200" rtl="0" eaLnBrk="1" latinLnBrk="0" hangingPunct="1">
        <a:spcBef>
          <a:spcPts val="1200"/>
        </a:spcBef>
        <a:buFont typeface="Wingdings" charset="2"/>
        <a:buChar char="§"/>
        <a:defRPr sz="1600" kern="1200" baseline="0">
          <a:solidFill>
            <a:schemeClr val="tx2"/>
          </a:solidFill>
          <a:latin typeface="+mn-lt"/>
          <a:ea typeface="+mn-ea"/>
          <a:cs typeface="Intel Clear" panose="020B0604020203020204" pitchFamily="34" charset="0"/>
        </a:defRPr>
      </a:lvl2pPr>
      <a:lvl3pPr marL="571500" indent="-228600" algn="l" defTabSz="457200" rtl="0" eaLnBrk="1" latinLnBrk="0" hangingPunct="1">
        <a:spcBef>
          <a:spcPts val="800"/>
        </a:spcBef>
        <a:buFont typeface="Intel Clear" panose="020B0604020203020204" pitchFamily="34" charset="0"/>
        <a:buChar char="–"/>
        <a:defRPr sz="1600" kern="1200">
          <a:solidFill>
            <a:schemeClr val="tx2"/>
          </a:solidFill>
          <a:latin typeface="+mn-lt"/>
          <a:ea typeface="+mn-ea"/>
          <a:cs typeface="Intel Clear" panose="020B0604020203020204" pitchFamily="34" charset="0"/>
        </a:defRPr>
      </a:lvl3pPr>
      <a:lvl4pPr marL="969963" indent="-228600" algn="l" defTabSz="457200" rtl="0" eaLnBrk="1" latinLnBrk="0" hangingPunct="1">
        <a:spcBef>
          <a:spcPct val="20000"/>
        </a:spcBef>
        <a:buFont typeface="Arial"/>
        <a:buChar char="–"/>
        <a:defRPr sz="1400" kern="1200">
          <a:solidFill>
            <a:schemeClr val="tx2"/>
          </a:solidFill>
          <a:latin typeface="+mn-lt"/>
          <a:ea typeface="+mn-ea"/>
          <a:cs typeface="Intel Clear" panose="020B0604020203020204" pitchFamily="34" charset="0"/>
        </a:defRPr>
      </a:lvl4pPr>
      <a:lvl5pPr marL="1319213" indent="-228600" algn="l" defTabSz="457200" rtl="0" eaLnBrk="1" latinLnBrk="0" hangingPunct="1">
        <a:spcBef>
          <a:spcPct val="20000"/>
        </a:spcBef>
        <a:buFont typeface="Intel Clear" panose="020B0604020203020204" pitchFamily="34" charset="0"/>
        <a:buChar char="–"/>
        <a:defRPr sz="1400" kern="1200">
          <a:solidFill>
            <a:schemeClr val="tx2"/>
          </a:solidFill>
          <a:latin typeface="+mn-lt"/>
          <a:ea typeface="+mn-ea"/>
          <a:cs typeface="Intel Clear" panose="020B0604020203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0B5394"/>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471900" y="738725"/>
            <a:ext cx="8222100" cy="767700"/>
          </a:xfrm>
          <a:prstGeom prst="rect">
            <a:avLst/>
          </a:prstGeom>
          <a:noFill/>
          <a:ln>
            <a:noFill/>
          </a:ln>
        </p:spPr>
        <p:txBody>
          <a:bodyPr lIns="91425" tIns="91425" rIns="91425" bIns="91425" anchor="b" anchorCtr="0"/>
          <a:lstStyle>
            <a:lvl1pPr lvl="0">
              <a:spcBef>
                <a:spcPts val="0"/>
              </a:spcBef>
              <a:buClr>
                <a:schemeClr val="lt1"/>
              </a:buClr>
              <a:buSzPct val="100000"/>
              <a:buFont typeface="Roboto"/>
              <a:buNone/>
              <a:defRPr sz="3200">
                <a:solidFill>
                  <a:schemeClr val="lt1"/>
                </a:solidFill>
                <a:latin typeface="Roboto"/>
                <a:ea typeface="Roboto"/>
                <a:cs typeface="Roboto"/>
                <a:sym typeface="Roboto"/>
              </a:defRPr>
            </a:lvl1pPr>
            <a:lvl2pPr lvl="1">
              <a:spcBef>
                <a:spcPts val="0"/>
              </a:spcBef>
              <a:buClr>
                <a:schemeClr val="lt1"/>
              </a:buClr>
              <a:buSzPct val="100000"/>
              <a:buFont typeface="Roboto"/>
              <a:buNone/>
              <a:defRPr sz="3200">
                <a:solidFill>
                  <a:schemeClr val="lt1"/>
                </a:solidFill>
                <a:latin typeface="Roboto"/>
                <a:ea typeface="Roboto"/>
                <a:cs typeface="Roboto"/>
                <a:sym typeface="Roboto"/>
              </a:defRPr>
            </a:lvl2pPr>
            <a:lvl3pPr lvl="2">
              <a:spcBef>
                <a:spcPts val="0"/>
              </a:spcBef>
              <a:buClr>
                <a:schemeClr val="lt1"/>
              </a:buClr>
              <a:buSzPct val="100000"/>
              <a:buFont typeface="Roboto"/>
              <a:buNone/>
              <a:defRPr sz="3200">
                <a:solidFill>
                  <a:schemeClr val="lt1"/>
                </a:solidFill>
                <a:latin typeface="Roboto"/>
                <a:ea typeface="Roboto"/>
                <a:cs typeface="Roboto"/>
                <a:sym typeface="Roboto"/>
              </a:defRPr>
            </a:lvl3pPr>
            <a:lvl4pPr lvl="3">
              <a:spcBef>
                <a:spcPts val="0"/>
              </a:spcBef>
              <a:buClr>
                <a:schemeClr val="lt1"/>
              </a:buClr>
              <a:buSzPct val="100000"/>
              <a:buFont typeface="Roboto"/>
              <a:buNone/>
              <a:defRPr sz="3200">
                <a:solidFill>
                  <a:schemeClr val="lt1"/>
                </a:solidFill>
                <a:latin typeface="Roboto"/>
                <a:ea typeface="Roboto"/>
                <a:cs typeface="Roboto"/>
                <a:sym typeface="Roboto"/>
              </a:defRPr>
            </a:lvl4pPr>
            <a:lvl5pPr lvl="4">
              <a:spcBef>
                <a:spcPts val="0"/>
              </a:spcBef>
              <a:buClr>
                <a:schemeClr val="lt1"/>
              </a:buClr>
              <a:buSzPct val="100000"/>
              <a:buFont typeface="Roboto"/>
              <a:buNone/>
              <a:defRPr sz="3200">
                <a:solidFill>
                  <a:schemeClr val="lt1"/>
                </a:solidFill>
                <a:latin typeface="Roboto"/>
                <a:ea typeface="Roboto"/>
                <a:cs typeface="Roboto"/>
                <a:sym typeface="Roboto"/>
              </a:defRPr>
            </a:lvl5pPr>
            <a:lvl6pPr lvl="5">
              <a:spcBef>
                <a:spcPts val="0"/>
              </a:spcBef>
              <a:buClr>
                <a:schemeClr val="lt1"/>
              </a:buClr>
              <a:buSzPct val="100000"/>
              <a:buFont typeface="Roboto"/>
              <a:buNone/>
              <a:defRPr sz="3200">
                <a:solidFill>
                  <a:schemeClr val="lt1"/>
                </a:solidFill>
                <a:latin typeface="Roboto"/>
                <a:ea typeface="Roboto"/>
                <a:cs typeface="Roboto"/>
                <a:sym typeface="Roboto"/>
              </a:defRPr>
            </a:lvl6pPr>
            <a:lvl7pPr lvl="6">
              <a:spcBef>
                <a:spcPts val="0"/>
              </a:spcBef>
              <a:buClr>
                <a:schemeClr val="lt1"/>
              </a:buClr>
              <a:buSzPct val="100000"/>
              <a:buFont typeface="Roboto"/>
              <a:buNone/>
              <a:defRPr sz="3200">
                <a:solidFill>
                  <a:schemeClr val="lt1"/>
                </a:solidFill>
                <a:latin typeface="Roboto"/>
                <a:ea typeface="Roboto"/>
                <a:cs typeface="Roboto"/>
                <a:sym typeface="Roboto"/>
              </a:defRPr>
            </a:lvl7pPr>
            <a:lvl8pPr lvl="7">
              <a:spcBef>
                <a:spcPts val="0"/>
              </a:spcBef>
              <a:buClr>
                <a:schemeClr val="lt1"/>
              </a:buClr>
              <a:buSzPct val="100000"/>
              <a:buFont typeface="Roboto"/>
              <a:buNone/>
              <a:defRPr sz="3200">
                <a:solidFill>
                  <a:schemeClr val="lt1"/>
                </a:solidFill>
                <a:latin typeface="Roboto"/>
                <a:ea typeface="Roboto"/>
                <a:cs typeface="Roboto"/>
                <a:sym typeface="Roboto"/>
              </a:defRPr>
            </a:lvl8pPr>
            <a:lvl9pPr lvl="8">
              <a:spcBef>
                <a:spcPts val="0"/>
              </a:spcBef>
              <a:buClr>
                <a:schemeClr val="lt1"/>
              </a:buClr>
              <a:buSzPct val="100000"/>
              <a:buFont typeface="Roboto"/>
              <a:buNone/>
              <a:defRPr sz="3200">
                <a:solidFill>
                  <a:schemeClr val="lt1"/>
                </a:solidFill>
                <a:latin typeface="Roboto"/>
                <a:ea typeface="Roboto"/>
                <a:cs typeface="Roboto"/>
                <a:sym typeface="Roboto"/>
              </a:defRPr>
            </a:lvl9pPr>
          </a:lstStyle>
          <a:p>
            <a:endParaRPr/>
          </a:p>
        </p:txBody>
      </p:sp>
      <p:sp>
        <p:nvSpPr>
          <p:cNvPr id="7" name="Shape 7"/>
          <p:cNvSpPr txBox="1">
            <a:spLocks noGrp="1"/>
          </p:cNvSpPr>
          <p:nvPr>
            <p:ph type="body" idx="1"/>
          </p:nvPr>
        </p:nvSpPr>
        <p:spPr>
          <a:xfrm>
            <a:off x="471900" y="1919075"/>
            <a:ext cx="8222100" cy="2710200"/>
          </a:xfrm>
          <a:prstGeom prst="rect">
            <a:avLst/>
          </a:prstGeom>
          <a:noFill/>
          <a:ln>
            <a:noFill/>
          </a:ln>
        </p:spPr>
        <p:txBody>
          <a:bodyPr lIns="91425" tIns="91425" rIns="91425" bIns="91425" anchor="t" anchorCtr="0"/>
          <a:lstStyle>
            <a:lvl1pPr lvl="0">
              <a:lnSpc>
                <a:spcPct val="115000"/>
              </a:lnSpc>
              <a:spcBef>
                <a:spcPts val="0"/>
              </a:spcBef>
              <a:spcAft>
                <a:spcPts val="1600"/>
              </a:spcAft>
              <a:buClr>
                <a:schemeClr val="lt2"/>
              </a:buClr>
              <a:buSzPct val="100000"/>
              <a:buFont typeface="Roboto"/>
              <a:defRPr sz="1800">
                <a:solidFill>
                  <a:schemeClr val="lt2"/>
                </a:solidFill>
                <a:latin typeface="Roboto"/>
                <a:ea typeface="Roboto"/>
                <a:cs typeface="Roboto"/>
                <a:sym typeface="Roboto"/>
              </a:defRPr>
            </a:lvl1pPr>
            <a:lvl2pPr lvl="1">
              <a:lnSpc>
                <a:spcPct val="115000"/>
              </a:lnSpc>
              <a:spcBef>
                <a:spcPts val="0"/>
              </a:spcBef>
              <a:spcAft>
                <a:spcPts val="1600"/>
              </a:spcAft>
              <a:buClr>
                <a:schemeClr val="lt2"/>
              </a:buClr>
              <a:buFont typeface="Roboto"/>
              <a:defRPr>
                <a:solidFill>
                  <a:schemeClr val="lt2"/>
                </a:solidFill>
                <a:latin typeface="Roboto"/>
                <a:ea typeface="Roboto"/>
                <a:cs typeface="Roboto"/>
                <a:sym typeface="Roboto"/>
              </a:defRPr>
            </a:lvl2pPr>
            <a:lvl3pPr lvl="2">
              <a:lnSpc>
                <a:spcPct val="115000"/>
              </a:lnSpc>
              <a:spcBef>
                <a:spcPts val="0"/>
              </a:spcBef>
              <a:spcAft>
                <a:spcPts val="1600"/>
              </a:spcAft>
              <a:buClr>
                <a:schemeClr val="lt2"/>
              </a:buClr>
              <a:buFont typeface="Roboto"/>
              <a:defRPr>
                <a:solidFill>
                  <a:schemeClr val="lt2"/>
                </a:solidFill>
                <a:latin typeface="Roboto"/>
                <a:ea typeface="Roboto"/>
                <a:cs typeface="Roboto"/>
                <a:sym typeface="Roboto"/>
              </a:defRPr>
            </a:lvl3pPr>
            <a:lvl4pPr lvl="3">
              <a:lnSpc>
                <a:spcPct val="115000"/>
              </a:lnSpc>
              <a:spcBef>
                <a:spcPts val="0"/>
              </a:spcBef>
              <a:spcAft>
                <a:spcPts val="1600"/>
              </a:spcAft>
              <a:buClr>
                <a:schemeClr val="lt2"/>
              </a:buClr>
              <a:buFont typeface="Roboto"/>
              <a:defRPr>
                <a:solidFill>
                  <a:schemeClr val="lt2"/>
                </a:solidFill>
                <a:latin typeface="Roboto"/>
                <a:ea typeface="Roboto"/>
                <a:cs typeface="Roboto"/>
                <a:sym typeface="Roboto"/>
              </a:defRPr>
            </a:lvl4pPr>
            <a:lvl5pPr lvl="4">
              <a:lnSpc>
                <a:spcPct val="115000"/>
              </a:lnSpc>
              <a:spcBef>
                <a:spcPts val="0"/>
              </a:spcBef>
              <a:spcAft>
                <a:spcPts val="1600"/>
              </a:spcAft>
              <a:buClr>
                <a:schemeClr val="lt2"/>
              </a:buClr>
              <a:buFont typeface="Roboto"/>
              <a:defRPr>
                <a:solidFill>
                  <a:schemeClr val="lt2"/>
                </a:solidFill>
                <a:latin typeface="Roboto"/>
                <a:ea typeface="Roboto"/>
                <a:cs typeface="Roboto"/>
                <a:sym typeface="Roboto"/>
              </a:defRPr>
            </a:lvl5pPr>
            <a:lvl6pPr lvl="5">
              <a:lnSpc>
                <a:spcPct val="115000"/>
              </a:lnSpc>
              <a:spcBef>
                <a:spcPts val="0"/>
              </a:spcBef>
              <a:spcAft>
                <a:spcPts val="1600"/>
              </a:spcAft>
              <a:buClr>
                <a:schemeClr val="lt2"/>
              </a:buClr>
              <a:buFont typeface="Roboto"/>
              <a:defRPr>
                <a:solidFill>
                  <a:schemeClr val="lt2"/>
                </a:solidFill>
                <a:latin typeface="Roboto"/>
                <a:ea typeface="Roboto"/>
                <a:cs typeface="Roboto"/>
                <a:sym typeface="Roboto"/>
              </a:defRPr>
            </a:lvl6pPr>
            <a:lvl7pPr lvl="6">
              <a:lnSpc>
                <a:spcPct val="115000"/>
              </a:lnSpc>
              <a:spcBef>
                <a:spcPts val="0"/>
              </a:spcBef>
              <a:spcAft>
                <a:spcPts val="1600"/>
              </a:spcAft>
              <a:buClr>
                <a:schemeClr val="lt2"/>
              </a:buClr>
              <a:buFont typeface="Roboto"/>
              <a:defRPr>
                <a:solidFill>
                  <a:schemeClr val="lt2"/>
                </a:solidFill>
                <a:latin typeface="Roboto"/>
                <a:ea typeface="Roboto"/>
                <a:cs typeface="Roboto"/>
                <a:sym typeface="Roboto"/>
              </a:defRPr>
            </a:lvl7pPr>
            <a:lvl8pPr lvl="7">
              <a:lnSpc>
                <a:spcPct val="115000"/>
              </a:lnSpc>
              <a:spcBef>
                <a:spcPts val="0"/>
              </a:spcBef>
              <a:spcAft>
                <a:spcPts val="1600"/>
              </a:spcAft>
              <a:buClr>
                <a:schemeClr val="lt2"/>
              </a:buClr>
              <a:buFont typeface="Roboto"/>
              <a:defRPr>
                <a:solidFill>
                  <a:schemeClr val="lt2"/>
                </a:solidFill>
                <a:latin typeface="Roboto"/>
                <a:ea typeface="Roboto"/>
                <a:cs typeface="Roboto"/>
                <a:sym typeface="Roboto"/>
              </a:defRPr>
            </a:lvl8pPr>
            <a:lvl9pPr lvl="8">
              <a:lnSpc>
                <a:spcPct val="115000"/>
              </a:lnSpc>
              <a:spcBef>
                <a:spcPts val="0"/>
              </a:spcBef>
              <a:spcAft>
                <a:spcPts val="1600"/>
              </a:spcAft>
              <a:buClr>
                <a:schemeClr val="lt2"/>
              </a:buClr>
              <a:buFont typeface="Roboto"/>
              <a:defRPr>
                <a:solidFill>
                  <a:schemeClr val="lt2"/>
                </a:solidFill>
                <a:latin typeface="Roboto"/>
                <a:ea typeface="Roboto"/>
                <a:cs typeface="Roboto"/>
                <a:sym typeface="Roboto"/>
              </a:defRPr>
            </a:lvl9pPr>
          </a:lstStyle>
          <a:p>
            <a:endParaRPr/>
          </a:p>
        </p:txBody>
      </p:sp>
      <p:sp>
        <p:nvSpPr>
          <p:cNvPr id="8" name="Shape 8"/>
          <p:cNvSpPr txBox="1">
            <a:spLocks noGrp="1"/>
          </p:cNvSpPr>
          <p:nvPr>
            <p:ph type="sldNum" idx="12"/>
          </p:nvPr>
        </p:nvSpPr>
        <p:spPr>
          <a:xfrm>
            <a:off x="8523541" y="4695623"/>
            <a:ext cx="548700" cy="393600"/>
          </a:xfrm>
          <a:prstGeom prst="rect">
            <a:avLst/>
          </a:prstGeom>
          <a:noFill/>
          <a:ln>
            <a:noFill/>
          </a:ln>
        </p:spPr>
        <p:txBody>
          <a:bodyPr lIns="91425" tIns="91425" rIns="91425" bIns="91425" anchor="ctr" anchorCtr="0">
            <a:noAutofit/>
          </a:bodyPr>
          <a:lstStyle/>
          <a:p>
            <a:pPr algn="r"/>
            <a:fld id="{00000000-1234-1234-1234-123412341234}" type="slidenum">
              <a:rPr lang="en" sz="1000">
                <a:solidFill>
                  <a:srgbClr val="737373"/>
                </a:solidFill>
                <a:latin typeface="Roboto"/>
                <a:ea typeface="Roboto"/>
                <a:cs typeface="Roboto"/>
                <a:sym typeface="Roboto"/>
              </a:rPr>
              <a:pPr algn="r"/>
              <a:t>‹#›</a:t>
            </a:fld>
            <a:endParaRPr lang="en" sz="1000">
              <a:solidFill>
                <a:srgbClr val="737373"/>
              </a:solidFill>
              <a:latin typeface="Roboto"/>
              <a:ea typeface="Roboto"/>
              <a:cs typeface="Roboto"/>
              <a:sym typeface="Roboto"/>
            </a:endParaRPr>
          </a:p>
        </p:txBody>
      </p:sp>
    </p:spTree>
    <p:extLst>
      <p:ext uri="{BB962C8B-B14F-4D97-AF65-F5344CB8AC3E}">
        <p14:creationId xmlns:p14="http://schemas.microsoft.com/office/powerpoint/2010/main" val="415473508"/>
      </p:ext>
    </p:extLst>
  </p:cSld>
  <p:clrMap bg1="lt1" tx1="dk1" bg2="dk2" tx2="lt2" accent1="accent1" accent2="accent2" accent3="accent3" accent4="accent4" accent5="accent5" accent6="accent6" hlink="hlink" folHlink="folHlink"/>
  <p:sldLayoutIdLst>
    <p:sldLayoutId id="2147483769" r:id="rId1"/>
    <p:sldLayoutId id="2147483770" r:id="rId2"/>
    <p:sldLayoutId id="2147483771" r:id="rId3"/>
    <p:sldLayoutId id="2147483773" r:id="rId4"/>
    <p:sldLayoutId id="2147483774" r:id="rId5"/>
    <p:sldLayoutId id="2147483775" r:id="rId6"/>
    <p:sldLayoutId id="2147483776" r:id="rId7"/>
    <p:sldLayoutId id="2147483777" r:id="rId8"/>
    <p:sldLayoutId id="2147483778" r:id="rId9"/>
    <p:sldLayoutId id="2147483779" r:id="rId10"/>
    <p:sldLayoutId id="2147483780" r:id="rId11"/>
    <p:sldLayoutId id="2147483781" r:id="rId12"/>
    <p:sldLayoutId id="2147483782" r:id="rId13"/>
    <p:sldLayoutId id="2147483783" r:id="rId14"/>
    <p:sldLayoutId id="2147483784"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p:nvSpPr>
        <p:spPr>
          <a:xfrm>
            <a:off x="-1587" y="4759452"/>
            <a:ext cx="9144000" cy="384048"/>
          </a:xfrm>
          <a:prstGeom prst="rect">
            <a:avLst/>
          </a:prstGeom>
          <a:gradFill flip="none" rotWithShape="1">
            <a:gsLst>
              <a:gs pos="32000">
                <a:schemeClr val="tx2"/>
              </a:gs>
              <a:gs pos="95000">
                <a:srgbClr val="009FDF"/>
              </a:gs>
              <a:gs pos="78000">
                <a:srgbClr val="0071C5"/>
              </a:gs>
            </a:gsLst>
            <a:lin ang="1986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kern="1200" dirty="0">
              <a:solidFill>
                <a:prstClr val="white"/>
              </a:solidFill>
            </a:endParaRPr>
          </a:p>
        </p:txBody>
      </p:sp>
      <p:pic>
        <p:nvPicPr>
          <p:cNvPr id="11" name="Picture 2" descr="\\.psf\Home\Desktop\Intel.png"/>
          <p:cNvPicPr>
            <a:picLocks noChangeAspect="1" noChangeArrowheads="1"/>
          </p:cNvPicPr>
          <p:nvPr/>
        </p:nvPicPr>
        <p:blipFill>
          <a:blip r:embed="rId21" cstate="screen">
            <a:extLst>
              <a:ext uri="{28A0092B-C50C-407E-A947-70E740481C1C}">
                <a14:useLocalDpi xmlns:a14="http://schemas.microsoft.com/office/drawing/2010/main"/>
              </a:ext>
            </a:extLst>
          </a:blip>
          <a:srcRect/>
          <a:stretch>
            <a:fillRect/>
          </a:stretch>
        </p:blipFill>
        <p:spPr bwMode="auto">
          <a:xfrm>
            <a:off x="8239915" y="4830589"/>
            <a:ext cx="364336" cy="240131"/>
          </a:xfrm>
          <a:prstGeom prst="rect">
            <a:avLst/>
          </a:prstGeom>
          <a:noFill/>
          <a:extLst>
            <a:ext uri="{909E8E84-426E-40dd-AFC4-6F175D3DCCD1}">
              <a14:hiddenFill xmlns:a14="http://schemas.microsoft.com/office/drawing/2010/main" xmlns="">
                <a:solidFill>
                  <a:srgbClr val="FFFFFF"/>
                </a:solidFill>
              </a14:hiddenFill>
            </a:ext>
          </a:extLst>
        </p:spPr>
      </p:pic>
      <p:cxnSp>
        <p:nvCxnSpPr>
          <p:cNvPr id="12" name="Straight Connector 11"/>
          <p:cNvCxnSpPr/>
          <p:nvPr/>
        </p:nvCxnSpPr>
        <p:spPr>
          <a:xfrm>
            <a:off x="8718551" y="4824510"/>
            <a:ext cx="2381" cy="237744"/>
          </a:xfrm>
          <a:prstGeom prst="line">
            <a:avLst/>
          </a:prstGeom>
          <a:ln w="9525">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2" name="Title Placeholder 1"/>
          <p:cNvSpPr>
            <a:spLocks noGrp="1"/>
          </p:cNvSpPr>
          <p:nvPr>
            <p:ph type="title"/>
          </p:nvPr>
        </p:nvSpPr>
        <p:spPr>
          <a:xfrm>
            <a:off x="455613" y="310130"/>
            <a:ext cx="8229600" cy="868680"/>
          </a:xfrm>
          <a:prstGeom prst="rect">
            <a:avLst/>
          </a:prstGeom>
        </p:spPr>
        <p:txBody>
          <a:bodyPr vert="horz" lIns="0" tIns="0" rIns="0" bIns="0" rtlCol="0" anchor="t" anchorCtr="0">
            <a:noAutofit/>
          </a:bodyPr>
          <a:lstStyle/>
          <a:p>
            <a:r>
              <a:rPr lang="en-US" dirty="0"/>
              <a:t>28pt Intel Clear Headline</a:t>
            </a:r>
          </a:p>
        </p:txBody>
      </p:sp>
      <p:sp>
        <p:nvSpPr>
          <p:cNvPr id="3" name="Text Placeholder 2"/>
          <p:cNvSpPr>
            <a:spLocks noGrp="1"/>
          </p:cNvSpPr>
          <p:nvPr>
            <p:ph type="body" idx="1"/>
          </p:nvPr>
        </p:nvSpPr>
        <p:spPr>
          <a:xfrm>
            <a:off x="455613" y="1203325"/>
            <a:ext cx="8228012" cy="3425825"/>
          </a:xfrm>
          <a:prstGeom prst="rect">
            <a:avLst/>
          </a:prstGeom>
        </p:spPr>
        <p:txBody>
          <a:bodyPr vert="horz" lIns="0" tIns="0" rIns="0" bIns="0" rtlCol="0">
            <a:noAutofit/>
          </a:bodyPr>
          <a:lstStyle/>
          <a:p>
            <a:pPr lvl="0"/>
            <a:r>
              <a:rPr lang="en-US" dirty="0"/>
              <a:t>18pt Intel Clear body text</a:t>
            </a:r>
          </a:p>
          <a:p>
            <a:pPr lvl="1"/>
            <a:r>
              <a:rPr lang="en-US" dirty="0"/>
              <a:t>16pt Intel Clear bullet one</a:t>
            </a:r>
          </a:p>
          <a:p>
            <a:pPr lvl="2"/>
            <a:r>
              <a:rPr lang="en-US" dirty="0"/>
              <a:t>16pt Intel Clear sub-bullet</a:t>
            </a:r>
          </a:p>
          <a:p>
            <a:pPr lvl="3"/>
            <a:r>
              <a:rPr lang="en-US" dirty="0" err="1"/>
              <a:t>14pt</a:t>
            </a:r>
            <a:r>
              <a:rPr lang="en-US" dirty="0"/>
              <a:t> Intel Clear fourth level</a:t>
            </a:r>
          </a:p>
          <a:p>
            <a:pPr lvl="4"/>
            <a:r>
              <a:rPr lang="en-US" dirty="0" err="1"/>
              <a:t>14pt</a:t>
            </a:r>
            <a:r>
              <a:rPr lang="en-US" dirty="0"/>
              <a:t> Intel Clear fifth level</a:t>
            </a:r>
          </a:p>
        </p:txBody>
      </p:sp>
      <p:sp>
        <p:nvSpPr>
          <p:cNvPr id="6" name="Slide Number Placeholder 5"/>
          <p:cNvSpPr>
            <a:spLocks noGrp="1"/>
          </p:cNvSpPr>
          <p:nvPr>
            <p:ph type="sldNum" sz="quarter" idx="4"/>
          </p:nvPr>
        </p:nvSpPr>
        <p:spPr>
          <a:xfrm>
            <a:off x="8181048" y="4824387"/>
            <a:ext cx="824904" cy="273844"/>
          </a:xfrm>
          <a:prstGeom prst="rect">
            <a:avLst/>
          </a:prstGeom>
        </p:spPr>
        <p:txBody>
          <a:bodyPr vert="horz" lIns="0" tIns="0" rIns="0" bIns="0" rtlCol="0" anchor="ctr"/>
          <a:lstStyle>
            <a:lvl1pPr algn="r">
              <a:defRPr sz="800">
                <a:solidFill>
                  <a:schemeClr val="bg1"/>
                </a:solidFill>
                <a:latin typeface="+mn-lt"/>
                <a:cs typeface="Intel Clear"/>
              </a:defRPr>
            </a:lvl1pPr>
          </a:lstStyle>
          <a:p>
            <a:pPr defTabSz="457200"/>
            <a:fld id="{EE2556C5-CE8C-6547-B838-EA80C61A4AF7}" type="slidenum">
              <a:rPr lang="en-US" kern="1200" smtClean="0">
                <a:solidFill>
                  <a:prstClr val="white"/>
                </a:solidFill>
                <a:ea typeface=""/>
              </a:rPr>
              <a:pPr defTabSz="457200"/>
              <a:t>‹#›</a:t>
            </a:fld>
            <a:endParaRPr lang="en-US" kern="1200" dirty="0">
              <a:solidFill>
                <a:prstClr val="white"/>
              </a:solidFill>
              <a:ea typeface=""/>
            </a:endParaRPr>
          </a:p>
        </p:txBody>
      </p:sp>
    </p:spTree>
    <p:extLst>
      <p:ext uri="{BB962C8B-B14F-4D97-AF65-F5344CB8AC3E}">
        <p14:creationId xmlns:p14="http://schemas.microsoft.com/office/powerpoint/2010/main" val="384406408"/>
      </p:ext>
    </p:extLst>
  </p:cSld>
  <p:clrMap bg1="lt1" tx1="dk1" bg2="lt2" tx2="dk2" accent1="accent1" accent2="accent2" accent3="accent3" accent4="accent4" accent5="accent5" accent6="accent6" hlink="hlink" folHlink="folHlink"/>
  <p:sldLayoutIdLst>
    <p:sldLayoutId id="2147483786" r:id="rId1"/>
    <p:sldLayoutId id="2147483787" r:id="rId2"/>
    <p:sldLayoutId id="2147483788" r:id="rId3"/>
    <p:sldLayoutId id="2147483789" r:id="rId4"/>
    <p:sldLayoutId id="2147483790" r:id="rId5"/>
    <p:sldLayoutId id="2147483791" r:id="rId6"/>
    <p:sldLayoutId id="2147483792" r:id="rId7"/>
    <p:sldLayoutId id="2147483793" r:id="rId8"/>
    <p:sldLayoutId id="2147483794" r:id="rId9"/>
    <p:sldLayoutId id="2147483795" r:id="rId10"/>
    <p:sldLayoutId id="2147483796" r:id="rId11"/>
    <p:sldLayoutId id="2147483797" r:id="rId12"/>
    <p:sldLayoutId id="2147483798" r:id="rId13"/>
    <p:sldLayoutId id="2147483799" r:id="rId14"/>
    <p:sldLayoutId id="2147483800" r:id="rId15"/>
    <p:sldLayoutId id="2147483801" r:id="rId16"/>
    <p:sldLayoutId id="2147483802" r:id="rId17"/>
    <p:sldLayoutId id="2147483803" r:id="rId18"/>
    <p:sldLayoutId id="2147483804" r:id="rId1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457200" rtl="0" eaLnBrk="1" latinLnBrk="0" hangingPunct="1">
        <a:lnSpc>
          <a:spcPct val="100000"/>
        </a:lnSpc>
        <a:spcBef>
          <a:spcPct val="0"/>
        </a:spcBef>
        <a:buNone/>
        <a:defRPr sz="2800" b="0" i="0" kern="1200" spc="0" baseline="0">
          <a:solidFill>
            <a:schemeClr val="tx2"/>
          </a:solidFill>
          <a:latin typeface="Intel Clear"/>
          <a:ea typeface="Intel Clear"/>
          <a:cs typeface="Intel Clear"/>
        </a:defRPr>
      </a:lvl1pPr>
    </p:titleStyle>
    <p:bodyStyle>
      <a:lvl1pPr marL="0" indent="0" algn="l" defTabSz="457200" rtl="0" eaLnBrk="1" latinLnBrk="0" hangingPunct="1">
        <a:spcBef>
          <a:spcPts val="1200"/>
        </a:spcBef>
        <a:spcAft>
          <a:spcPts val="0"/>
        </a:spcAft>
        <a:buFont typeface="Wingdings" panose="05000000000000000000" pitchFamily="2" charset="2"/>
        <a:buNone/>
        <a:defRPr sz="1800" b="0" kern="1200">
          <a:solidFill>
            <a:srgbClr val="0071C5"/>
          </a:solidFill>
          <a:latin typeface="+mn-lt"/>
          <a:ea typeface="+mn-ea"/>
          <a:cs typeface="Intel Clear" panose="020B0604020203020204" pitchFamily="34" charset="0"/>
        </a:defRPr>
      </a:lvl1pPr>
      <a:lvl2pPr marL="225425" indent="-225425" algn="l" defTabSz="457200" rtl="0" eaLnBrk="1" latinLnBrk="0" hangingPunct="1">
        <a:spcBef>
          <a:spcPts val="1200"/>
        </a:spcBef>
        <a:buFont typeface="Wingdings" charset="2"/>
        <a:buChar char="§"/>
        <a:defRPr sz="1600" kern="1200" baseline="0">
          <a:solidFill>
            <a:schemeClr val="tx2"/>
          </a:solidFill>
          <a:latin typeface="+mn-lt"/>
          <a:ea typeface="+mn-ea"/>
          <a:cs typeface="Intel Clear" panose="020B0604020203020204" pitchFamily="34" charset="0"/>
        </a:defRPr>
      </a:lvl2pPr>
      <a:lvl3pPr marL="571500" indent="-228600" algn="l" defTabSz="457200" rtl="0" eaLnBrk="1" latinLnBrk="0" hangingPunct="1">
        <a:spcBef>
          <a:spcPts val="800"/>
        </a:spcBef>
        <a:buFont typeface="Intel Clear" panose="020B0604020203020204" pitchFamily="34" charset="0"/>
        <a:buChar char="–"/>
        <a:defRPr sz="1600" kern="1200">
          <a:solidFill>
            <a:schemeClr val="tx2"/>
          </a:solidFill>
          <a:latin typeface="+mn-lt"/>
          <a:ea typeface="+mn-ea"/>
          <a:cs typeface="Intel Clear" panose="020B0604020203020204" pitchFamily="34" charset="0"/>
        </a:defRPr>
      </a:lvl3pPr>
      <a:lvl4pPr marL="969963" indent="-228600" algn="l" defTabSz="457200" rtl="0" eaLnBrk="1" latinLnBrk="0" hangingPunct="1">
        <a:spcBef>
          <a:spcPct val="20000"/>
        </a:spcBef>
        <a:buFont typeface="Arial"/>
        <a:buChar char="–"/>
        <a:defRPr sz="1400" kern="1200">
          <a:solidFill>
            <a:schemeClr val="tx2"/>
          </a:solidFill>
          <a:latin typeface="+mn-lt"/>
          <a:ea typeface="+mn-ea"/>
          <a:cs typeface="Intel Clear" panose="020B0604020203020204" pitchFamily="34" charset="0"/>
        </a:defRPr>
      </a:lvl4pPr>
      <a:lvl5pPr marL="1319213" indent="-228600" algn="l" defTabSz="457200" rtl="0" eaLnBrk="1" latinLnBrk="0" hangingPunct="1">
        <a:spcBef>
          <a:spcPct val="20000"/>
        </a:spcBef>
        <a:buFont typeface="Intel Clear" panose="020B0604020203020204" pitchFamily="34" charset="0"/>
        <a:buChar char="–"/>
        <a:defRPr sz="1400" kern="1200">
          <a:solidFill>
            <a:schemeClr val="tx2"/>
          </a:solidFill>
          <a:latin typeface="+mn-lt"/>
          <a:ea typeface="+mn-ea"/>
          <a:cs typeface="Intel Clear" panose="020B0604020203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11.xml"/><Relationship Id="rId3" Type="http://schemas.openxmlformats.org/officeDocument/2006/relationships/image" Target="../media/image4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12.xml"/><Relationship Id="rId3" Type="http://schemas.openxmlformats.org/officeDocument/2006/relationships/image" Target="../media/image5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14.xml"/><Relationship Id="rId3" Type="http://schemas.openxmlformats.org/officeDocument/2006/relationships/image" Target="../media/image5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15.xml"/><Relationship Id="rId3" Type="http://schemas.openxmlformats.org/officeDocument/2006/relationships/image" Target="../media/image5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16.xml"/><Relationship Id="rId3" Type="http://schemas.openxmlformats.org/officeDocument/2006/relationships/image" Target="../media/image5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17.xml"/><Relationship Id="rId3" Type="http://schemas.openxmlformats.org/officeDocument/2006/relationships/image" Target="../media/image5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18.xml"/><Relationship Id="rId3" Type="http://schemas.openxmlformats.org/officeDocument/2006/relationships/image" Target="../media/image55.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19.xml"/><Relationship Id="rId3" Type="http://schemas.openxmlformats.org/officeDocument/2006/relationships/image" Target="../media/image56.png"/></Relationships>
</file>

<file path=ppt/slides/_rels/slide2.xml.rels><?xml version="1.0" encoding="UTF-8" standalone="yes"?>
<Relationships xmlns="http://schemas.openxmlformats.org/package/2006/relationships"><Relationship Id="rId3" Type="http://schemas.openxmlformats.org/officeDocument/2006/relationships/image" Target="../media/image17.jpg"/><Relationship Id="rId4" Type="http://schemas.openxmlformats.org/officeDocument/2006/relationships/image" Target="../media/image4.png"/><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 Id="rId3" Type="http://schemas.openxmlformats.org/officeDocument/2006/relationships/image" Target="../media/image5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5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59.png"/></Relationships>
</file>

<file path=ppt/slides/_rels/slide24.xml.rels><?xml version="1.0" encoding="UTF-8" standalone="yes"?>
<Relationships xmlns="http://schemas.openxmlformats.org/package/2006/relationships"><Relationship Id="rId3" Type="http://schemas.openxmlformats.org/officeDocument/2006/relationships/image" Target="../media/image60.jpg"/><Relationship Id="rId4" Type="http://schemas.openxmlformats.org/officeDocument/2006/relationships/hyperlink" Target="http://www.software.intel.com/iot" TargetMode="External"/><Relationship Id="rId1" Type="http://schemas.openxmlformats.org/officeDocument/2006/relationships/slideLayout" Target="../slideLayouts/slideLayout5.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6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 Id="rId3" Type="http://schemas.openxmlformats.org/officeDocument/2006/relationships/image" Target="../media/image62.jpg"/></Relationships>
</file>

<file path=ppt/slides/_rels/slide3.xml.rels><?xml version="1.0" encoding="UTF-8" standalone="yes"?>
<Relationships xmlns="http://schemas.openxmlformats.org/package/2006/relationships"><Relationship Id="rId3" Type="http://schemas.openxmlformats.org/officeDocument/2006/relationships/image" Target="../media/image18.jpg"/><Relationship Id="rId4" Type="http://schemas.openxmlformats.org/officeDocument/2006/relationships/image" Target="../media/image4.png"/><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1" Type="http://schemas.openxmlformats.org/officeDocument/2006/relationships/image" Target="../media/image27.png"/><Relationship Id="rId12" Type="http://schemas.openxmlformats.org/officeDocument/2006/relationships/image" Target="../media/image28.png"/><Relationship Id="rId13" Type="http://schemas.openxmlformats.org/officeDocument/2006/relationships/image" Target="../media/image29.png"/><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21.png"/><Relationship Id="rId6" Type="http://schemas.openxmlformats.org/officeDocument/2006/relationships/image" Target="../media/image22.png"/><Relationship Id="rId7" Type="http://schemas.openxmlformats.org/officeDocument/2006/relationships/image" Target="../media/image23.png"/><Relationship Id="rId8" Type="http://schemas.openxmlformats.org/officeDocument/2006/relationships/image" Target="../media/image24.png"/><Relationship Id="rId9" Type="http://schemas.openxmlformats.org/officeDocument/2006/relationships/image" Target="../media/image25.png"/><Relationship Id="rId10" Type="http://schemas.openxmlformats.org/officeDocument/2006/relationships/image" Target="../media/image26.png"/></Relationships>
</file>

<file path=ppt/slides/_rels/slide5.xml.rels><?xml version="1.0" encoding="UTF-8" standalone="yes"?>
<Relationships xmlns="http://schemas.openxmlformats.org/package/2006/relationships"><Relationship Id="rId11" Type="http://schemas.openxmlformats.org/officeDocument/2006/relationships/image" Target="../media/image33.png"/><Relationship Id="rId12" Type="http://schemas.openxmlformats.org/officeDocument/2006/relationships/image" Target="../media/image34.jpg"/><Relationship Id="rId1" Type="http://schemas.openxmlformats.org/officeDocument/2006/relationships/slideLayout" Target="../slideLayouts/slideLayout36.xml"/><Relationship Id="rId2" Type="http://schemas.openxmlformats.org/officeDocument/2006/relationships/notesSlide" Target="../notesSlides/notesSlide5.xml"/><Relationship Id="rId3" Type="http://schemas.openxmlformats.org/officeDocument/2006/relationships/hyperlink" Target="NULL" TargetMode="External"/><Relationship Id="rId4" Type="http://schemas.openxmlformats.org/officeDocument/2006/relationships/hyperlink" Target="http://www.technologyinvestor.com/wp-content/uploads/2014/09/internet-of-Things-2.pdf" TargetMode="External"/><Relationship Id="rId5" Type="http://schemas.openxmlformats.org/officeDocument/2006/relationships/hyperlink" Target="http://www.eia.gov/tools/faqs/faq.cfm?id=105&amp;t=3" TargetMode="External"/><Relationship Id="rId6" Type="http://schemas.openxmlformats.org/officeDocument/2006/relationships/hyperlink" Target="http://www.industryweek.com/operational-efficiencies" TargetMode="External"/><Relationship Id="rId7" Type="http://schemas.openxmlformats.org/officeDocument/2006/relationships/hyperlink" Target="https://www.youtube.com/watch?v=-o4V19Ttr0I" TargetMode="External"/><Relationship Id="rId8" Type="http://schemas.openxmlformats.org/officeDocument/2006/relationships/image" Target="../media/image30.jpeg"/><Relationship Id="rId9" Type="http://schemas.openxmlformats.org/officeDocument/2006/relationships/image" Target="../media/image31.jpeg"/><Relationship Id="rId10" Type="http://schemas.openxmlformats.org/officeDocument/2006/relationships/image" Target="../media/image32.png"/></Relationships>
</file>

<file path=ppt/slides/_rels/slide6.xml.rels><?xml version="1.0" encoding="UTF-8" standalone="yes"?>
<Relationships xmlns="http://schemas.openxmlformats.org/package/2006/relationships"><Relationship Id="rId3" Type="http://schemas.openxmlformats.org/officeDocument/2006/relationships/image" Target="../media/image35.jpg"/><Relationship Id="rId4" Type="http://schemas.openxmlformats.org/officeDocument/2006/relationships/image" Target="../media/image36.jpg"/><Relationship Id="rId5" Type="http://schemas.openxmlformats.org/officeDocument/2006/relationships/image" Target="../media/image37.jpg"/><Relationship Id="rId6" Type="http://schemas.openxmlformats.org/officeDocument/2006/relationships/image" Target="../media/image38.jpg"/><Relationship Id="rId7" Type="http://schemas.openxmlformats.org/officeDocument/2006/relationships/image" Target="../media/image39.jpg"/><Relationship Id="rId8" Type="http://schemas.openxmlformats.org/officeDocument/2006/relationships/image" Target="../media/image4.png"/><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40.emf"/><Relationship Id="rId4" Type="http://schemas.openxmlformats.org/officeDocument/2006/relationships/image" Target="../media/image41.png"/><Relationship Id="rId5" Type="http://schemas.openxmlformats.org/officeDocument/2006/relationships/image" Target="../media/image42.png"/><Relationship Id="rId6" Type="http://schemas.openxmlformats.org/officeDocument/2006/relationships/image" Target="../media/image43.png"/><Relationship Id="rId7" Type="http://schemas.openxmlformats.org/officeDocument/2006/relationships/image" Target="../media/image44.png"/><Relationship Id="rId8" Type="http://schemas.openxmlformats.org/officeDocument/2006/relationships/image" Target="../media/image45.png"/><Relationship Id="rId9" Type="http://schemas.openxmlformats.org/officeDocument/2006/relationships/image" Target="../media/image46.png"/><Relationship Id="rId10" Type="http://schemas.openxmlformats.org/officeDocument/2006/relationships/image" Target="../media/image47.png"/><Relationship Id="rId1" Type="http://schemas.openxmlformats.org/officeDocument/2006/relationships/slideLayout" Target="../slideLayouts/slideLayout56.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48.png"/><Relationship Id="rId4" Type="http://schemas.openxmlformats.org/officeDocument/2006/relationships/hyperlink" Target="https://software.intel.com/iot" TargetMode="External"/><Relationship Id="rId1" Type="http://schemas.openxmlformats.org/officeDocument/2006/relationships/slideLayout" Target="../slideLayouts/slideLayout2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48.png"/><Relationship Id="rId4" Type="http://schemas.openxmlformats.org/officeDocument/2006/relationships/hyperlink" Target="https://software.intel.com/iot" TargetMode="External"/><Relationship Id="rId1" Type="http://schemas.openxmlformats.org/officeDocument/2006/relationships/slideLayout" Target="../slideLayouts/slideLayout2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sp>
        <p:nvSpPr>
          <p:cNvPr id="435" name="Shape 435"/>
          <p:cNvSpPr txBox="1">
            <a:spLocks noGrp="1"/>
          </p:cNvSpPr>
          <p:nvPr>
            <p:ph type="title"/>
          </p:nvPr>
        </p:nvSpPr>
        <p:spPr>
          <a:xfrm>
            <a:off x="263751" y="1325291"/>
            <a:ext cx="8229600" cy="1036800"/>
          </a:xfrm>
          <a:prstGeom prst="rect">
            <a:avLst/>
          </a:prstGeom>
          <a:noFill/>
          <a:ln>
            <a:noFill/>
          </a:ln>
        </p:spPr>
        <p:txBody>
          <a:bodyPr lIns="91425" tIns="45700" rIns="91425" bIns="45700" anchor="t" anchorCtr="0">
            <a:noAutofit/>
          </a:bodyPr>
          <a:lstStyle/>
          <a:p>
            <a:pPr marL="0" marR="0" lvl="0" indent="0" algn="l" rtl="0">
              <a:lnSpc>
                <a:spcPct val="120535"/>
              </a:lnSpc>
              <a:spcBef>
                <a:spcPts val="0"/>
              </a:spcBef>
              <a:spcAft>
                <a:spcPts val="0"/>
              </a:spcAft>
              <a:buClr>
                <a:schemeClr val="lt1"/>
              </a:buClr>
              <a:buSzPct val="25000"/>
              <a:buFont typeface="Arial"/>
              <a:buNone/>
            </a:pPr>
            <a:r>
              <a:rPr lang="en-US" sz="2800" b="1" i="0" u="none" strike="noStrike" cap="none" dirty="0">
                <a:solidFill>
                  <a:schemeClr val="lt1"/>
                </a:solidFill>
                <a:latin typeface="Arial"/>
                <a:ea typeface="Arial"/>
                <a:cs typeface="Arial"/>
                <a:sym typeface="Arial"/>
              </a:rPr>
              <a:t>Overview of the Intel® Internet of Things </a:t>
            </a:r>
          </a:p>
          <a:p>
            <a:pPr marL="0" marR="0" lvl="0" indent="0" algn="l" rtl="0">
              <a:lnSpc>
                <a:spcPct val="120535"/>
              </a:lnSpc>
              <a:spcBef>
                <a:spcPts val="0"/>
              </a:spcBef>
              <a:spcAft>
                <a:spcPts val="0"/>
              </a:spcAft>
              <a:buClr>
                <a:schemeClr val="lt1"/>
              </a:buClr>
              <a:buSzPct val="25000"/>
              <a:buFont typeface="Arial"/>
              <a:buNone/>
            </a:pPr>
            <a:r>
              <a:rPr lang="en-US" sz="2800" b="1" i="0" u="none" strike="noStrike" cap="none" dirty="0">
                <a:solidFill>
                  <a:schemeClr val="lt1"/>
                </a:solidFill>
                <a:latin typeface="Arial"/>
                <a:ea typeface="Arial"/>
                <a:cs typeface="Arial"/>
                <a:sym typeface="Arial"/>
              </a:rPr>
              <a:t>and the </a:t>
            </a:r>
            <a:r>
              <a:rPr lang="en-US" sz="2800" b="1" i="0" u="none" strike="noStrike" cap="none" dirty="0" smtClean="0">
                <a:solidFill>
                  <a:schemeClr val="lt1"/>
                </a:solidFill>
                <a:latin typeface="Arial"/>
                <a:ea typeface="Arial"/>
                <a:cs typeface="Arial"/>
                <a:sym typeface="Arial"/>
              </a:rPr>
              <a:t>Commercial </a:t>
            </a:r>
            <a:r>
              <a:rPr lang="en-US" sz="2800" b="1" i="0" u="none" strike="noStrike" cap="none" dirty="0" err="1" smtClean="0">
                <a:solidFill>
                  <a:schemeClr val="lt1"/>
                </a:solidFill>
                <a:latin typeface="Arial"/>
                <a:ea typeface="Arial"/>
                <a:cs typeface="Arial"/>
                <a:sym typeface="Arial"/>
              </a:rPr>
              <a:t>IoT</a:t>
            </a:r>
            <a:r>
              <a:rPr lang="en-US" sz="2800" b="1" dirty="0" smtClean="0">
                <a:solidFill>
                  <a:schemeClr val="lt1"/>
                </a:solidFill>
              </a:rPr>
              <a:t> </a:t>
            </a:r>
            <a:r>
              <a:rPr lang="en-US" sz="2800" b="1" i="0" u="none" strike="noStrike" cap="none" dirty="0">
                <a:solidFill>
                  <a:schemeClr val="lt1"/>
                </a:solidFill>
                <a:latin typeface="Arial"/>
                <a:ea typeface="Arial"/>
                <a:cs typeface="Arial"/>
                <a:sym typeface="Arial"/>
              </a:rPr>
              <a:t>Developer Kit</a:t>
            </a:r>
          </a:p>
        </p:txBody>
      </p:sp>
      <p:sp>
        <p:nvSpPr>
          <p:cNvPr id="436" name="Shape 436"/>
          <p:cNvSpPr txBox="1">
            <a:spLocks noGrp="1"/>
          </p:cNvSpPr>
          <p:nvPr>
            <p:ph type="body" idx="1"/>
          </p:nvPr>
        </p:nvSpPr>
        <p:spPr>
          <a:xfrm>
            <a:off x="263761" y="2886416"/>
            <a:ext cx="8229600" cy="521399"/>
          </a:xfrm>
          <a:prstGeom prst="rect">
            <a:avLst/>
          </a:prstGeom>
          <a:noFill/>
          <a:ln>
            <a:noFill/>
          </a:ln>
        </p:spPr>
        <p:txBody>
          <a:bodyPr lIns="91425" tIns="45700" rIns="91425" bIns="45700" anchor="t" anchorCtr="0">
            <a:noAutofit/>
          </a:bodyPr>
          <a:lstStyle/>
          <a:p>
            <a:pPr marL="0" marR="0" lvl="0" indent="0" algn="l" rtl="0">
              <a:lnSpc>
                <a:spcPct val="120000"/>
              </a:lnSpc>
              <a:spcBef>
                <a:spcPts val="0"/>
              </a:spcBef>
              <a:spcAft>
                <a:spcPts val="0"/>
              </a:spcAft>
              <a:buClr>
                <a:schemeClr val="lt1"/>
              </a:buClr>
              <a:buSzPct val="25000"/>
              <a:buFont typeface="Noto Sans Symbols"/>
              <a:buNone/>
            </a:pPr>
            <a:r>
              <a:rPr lang="en-US" sz="1400" b="1" i="0" u="none" strike="noStrike" cap="none" dirty="0" smtClean="0">
                <a:solidFill>
                  <a:schemeClr val="lt1"/>
                </a:solidFill>
                <a:latin typeface="Verdana"/>
                <a:ea typeface="Verdana"/>
                <a:cs typeface="Verdana"/>
                <a:sym typeface="Verdana"/>
              </a:rPr>
              <a:t>Martin </a:t>
            </a:r>
            <a:r>
              <a:rPr lang="en-US" sz="1400" b="1" i="0" u="none" strike="noStrike" cap="none" dirty="0" err="1" smtClean="0">
                <a:solidFill>
                  <a:schemeClr val="lt1"/>
                </a:solidFill>
                <a:latin typeface="Verdana"/>
                <a:ea typeface="Verdana"/>
                <a:cs typeface="Verdana"/>
                <a:sym typeface="Verdana"/>
              </a:rPr>
              <a:t>Kronberg</a:t>
            </a:r>
            <a:endParaRPr lang="en-US" sz="1400" b="1" i="0" u="none" strike="noStrike" cap="none" dirty="0" smtClean="0">
              <a:solidFill>
                <a:schemeClr val="lt1"/>
              </a:solidFill>
              <a:latin typeface="Verdana"/>
              <a:ea typeface="Verdana"/>
              <a:cs typeface="Verdana"/>
              <a:sym typeface="Verdana"/>
            </a:endParaRPr>
          </a:p>
          <a:p>
            <a:pPr marL="0" marR="0" lvl="0" indent="0" algn="l" rtl="0">
              <a:lnSpc>
                <a:spcPct val="120000"/>
              </a:lnSpc>
              <a:spcBef>
                <a:spcPts val="0"/>
              </a:spcBef>
              <a:spcAft>
                <a:spcPts val="0"/>
              </a:spcAft>
              <a:buClr>
                <a:schemeClr val="lt1"/>
              </a:buClr>
              <a:buSzPct val="25000"/>
              <a:buFont typeface="Noto Sans Symbols"/>
              <a:buNone/>
            </a:pPr>
            <a:r>
              <a:rPr lang="en-US" b="1" dirty="0" smtClean="0">
                <a:solidFill>
                  <a:schemeClr val="lt1"/>
                </a:solidFill>
                <a:latin typeface="Verdana"/>
                <a:ea typeface="Verdana"/>
                <a:cs typeface="Verdana"/>
                <a:sym typeface="Verdana"/>
              </a:rPr>
              <a:t>Intel </a:t>
            </a:r>
            <a:r>
              <a:rPr lang="en-US" b="1" dirty="0" err="1" smtClean="0">
                <a:solidFill>
                  <a:schemeClr val="lt1"/>
                </a:solidFill>
                <a:latin typeface="Verdana"/>
                <a:ea typeface="Verdana"/>
                <a:cs typeface="Verdana"/>
                <a:sym typeface="Verdana"/>
              </a:rPr>
              <a:t>IoT</a:t>
            </a:r>
            <a:r>
              <a:rPr lang="en-US" b="1" dirty="0" smtClean="0">
                <a:solidFill>
                  <a:schemeClr val="lt1"/>
                </a:solidFill>
                <a:latin typeface="Verdana"/>
                <a:ea typeface="Verdana"/>
                <a:cs typeface="Verdana"/>
                <a:sym typeface="Verdana"/>
              </a:rPr>
              <a:t> Technical Evangelist </a:t>
            </a:r>
            <a:endParaRPr lang="en-US" b="1" dirty="0">
              <a:solidFill>
                <a:schemeClr val="lt1"/>
              </a:solidFill>
              <a:latin typeface="Verdana"/>
              <a:ea typeface="Verdana"/>
              <a:cs typeface="Verdana"/>
              <a:sym typeface="Verdana"/>
            </a:endParaRPr>
          </a:p>
          <a:p>
            <a:pPr marL="0" marR="0" lvl="0" indent="0" algn="l" rtl="0">
              <a:lnSpc>
                <a:spcPct val="120000"/>
              </a:lnSpc>
              <a:spcBef>
                <a:spcPts val="0"/>
              </a:spcBef>
              <a:spcAft>
                <a:spcPts val="0"/>
              </a:spcAft>
              <a:buClr>
                <a:schemeClr val="lt1"/>
              </a:buClr>
              <a:buSzPct val="25000"/>
              <a:buFont typeface="Noto Sans Symbols"/>
              <a:buNone/>
            </a:pPr>
            <a:r>
              <a:rPr lang="en-US" sz="1400" b="1" i="0" u="none" strike="noStrike" cap="none" dirty="0">
                <a:solidFill>
                  <a:schemeClr val="lt1"/>
                </a:solidFill>
                <a:latin typeface="Verdana"/>
                <a:ea typeface="Verdana"/>
                <a:cs typeface="Verdana"/>
                <a:sym typeface="Verdana"/>
              </a:rPr>
              <a:t> </a:t>
            </a:r>
          </a:p>
          <a:p>
            <a:pPr marL="0" marR="0" lvl="0" indent="0" algn="l" rtl="0">
              <a:lnSpc>
                <a:spcPct val="120000"/>
              </a:lnSpc>
              <a:spcBef>
                <a:spcPts val="1200"/>
              </a:spcBef>
              <a:spcAft>
                <a:spcPts val="0"/>
              </a:spcAft>
              <a:buClr>
                <a:schemeClr val="lt1"/>
              </a:buClr>
              <a:buSzPct val="25000"/>
              <a:buFont typeface="Noto Sans Symbols"/>
              <a:buNone/>
            </a:pPr>
            <a:endParaRPr sz="1400" b="1" i="0" u="none" strike="noStrike" cap="none" dirty="0">
              <a:solidFill>
                <a:schemeClr val="lt1"/>
              </a:solidFill>
              <a:latin typeface="Verdana"/>
              <a:ea typeface="Verdana"/>
              <a:cs typeface="Verdana"/>
              <a:sym typeface="Verdana"/>
            </a:endParaRPr>
          </a:p>
          <a:p>
            <a:pPr marL="0" marR="0" lvl="0" indent="0" algn="l" rtl="0">
              <a:lnSpc>
                <a:spcPct val="120000"/>
              </a:lnSpc>
              <a:spcBef>
                <a:spcPts val="2400"/>
              </a:spcBef>
              <a:spcAft>
                <a:spcPts val="0"/>
              </a:spcAft>
              <a:buClr>
                <a:schemeClr val="lt1"/>
              </a:buClr>
              <a:buSzPct val="25000"/>
              <a:buFont typeface="Noto Sans Symbols"/>
              <a:buNone/>
            </a:pPr>
            <a:endParaRPr sz="1400" b="1" i="0" u="none" strike="noStrike" cap="none" dirty="0">
              <a:solidFill>
                <a:schemeClr val="lt1"/>
              </a:solidFill>
              <a:latin typeface="Verdana"/>
              <a:ea typeface="Verdana"/>
              <a:cs typeface="Verdana"/>
              <a:sym typeface="Verdana"/>
            </a:endParaRPr>
          </a:p>
        </p:txBody>
      </p:sp>
      <p:sp>
        <p:nvSpPr>
          <p:cNvPr id="2" name="TextBox 1"/>
          <p:cNvSpPr txBox="1"/>
          <p:nvPr/>
        </p:nvSpPr>
        <p:spPr>
          <a:xfrm>
            <a:off x="7176977" y="4316819"/>
            <a:ext cx="184731" cy="307777"/>
          </a:xfrm>
          <a:prstGeom prst="rect">
            <a:avLst/>
          </a:prstGeom>
          <a:noFill/>
        </p:spPr>
        <p:txBody>
          <a:bodyPr wrap="none" rtlCol="0">
            <a:spAutoFit/>
          </a:bodyPr>
          <a:lstStyle/>
          <a:p>
            <a:endParaRPr lang="en-US" dirty="0"/>
          </a:p>
        </p:txBody>
      </p:sp>
    </p:spTree>
  </p:cSld>
  <p:clrMapOvr>
    <a:masterClrMapping/>
  </p:clrMapOvr>
  <p:transition spd="slow">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14"/>
        <p:cNvGrpSpPr/>
        <p:nvPr/>
      </p:nvGrpSpPr>
      <p:grpSpPr>
        <a:xfrm>
          <a:off x="0" y="0"/>
          <a:ext cx="0" cy="0"/>
          <a:chOff x="0" y="0"/>
          <a:chExt cx="0" cy="0"/>
        </a:xfrm>
      </p:grpSpPr>
      <p:sp>
        <p:nvSpPr>
          <p:cNvPr id="915" name="Shape 915"/>
          <p:cNvSpPr txBox="1">
            <a:spLocks noGrp="1"/>
          </p:cNvSpPr>
          <p:nvPr>
            <p:ph type="title"/>
          </p:nvPr>
        </p:nvSpPr>
        <p:spPr>
          <a:xfrm>
            <a:off x="455612" y="2108061"/>
            <a:ext cx="7772400" cy="1021555"/>
          </a:xfrm>
          <a:prstGeom prst="rect">
            <a:avLst/>
          </a:prstGeom>
          <a:noFill/>
          <a:ln>
            <a:noFill/>
          </a:ln>
        </p:spPr>
        <p:txBody>
          <a:bodyPr lIns="91425" tIns="45700" rIns="91425" bIns="45700" anchor="b" anchorCtr="0">
            <a:noAutofit/>
          </a:bodyPr>
          <a:lstStyle/>
          <a:p>
            <a:pPr marL="0" marR="0" lvl="0" indent="0" algn="l" rtl="0">
              <a:lnSpc>
                <a:spcPct val="80000"/>
              </a:lnSpc>
              <a:spcBef>
                <a:spcPts val="0"/>
              </a:spcBef>
              <a:buClr>
                <a:schemeClr val="dk2"/>
              </a:buClr>
              <a:buSzPct val="25000"/>
              <a:buFont typeface="Calibri"/>
              <a:buNone/>
            </a:pPr>
            <a:r>
              <a:rPr lang="en" sz="3200" b="0" i="0" u="none" strike="noStrike" cap="none">
                <a:solidFill>
                  <a:srgbClr val="FFFFFF"/>
                </a:solidFill>
                <a:latin typeface="Calibri"/>
                <a:ea typeface="Calibri"/>
                <a:cs typeface="Calibri"/>
                <a:sym typeface="Calibri"/>
              </a:rPr>
              <a:t>Getting to Know the Commercial Dev Kit</a:t>
            </a:r>
          </a:p>
        </p:txBody>
      </p:sp>
      <p:sp>
        <p:nvSpPr>
          <p:cNvPr id="916" name="Shape 916"/>
          <p:cNvSpPr txBox="1">
            <a:spLocks noGrp="1"/>
          </p:cNvSpPr>
          <p:nvPr>
            <p:ph type="body" idx="1"/>
          </p:nvPr>
        </p:nvSpPr>
        <p:spPr>
          <a:xfrm>
            <a:off x="455612" y="3241150"/>
            <a:ext cx="7772400" cy="1125140"/>
          </a:xfrm>
          <a:prstGeom prst="rect">
            <a:avLst/>
          </a:prstGeom>
          <a:noFill/>
          <a:ln>
            <a:noFill/>
          </a:ln>
        </p:spPr>
        <p:txBody>
          <a:bodyPr lIns="91425" tIns="45700" rIns="91425" bIns="45700" anchor="t" anchorCtr="0">
            <a:noAutofit/>
          </a:bodyPr>
          <a:lstStyle/>
          <a:p>
            <a:pPr marL="0" marR="0" lvl="0" indent="0" algn="l" rtl="0">
              <a:lnSpc>
                <a:spcPct val="90000"/>
              </a:lnSpc>
              <a:spcBef>
                <a:spcPts val="0"/>
              </a:spcBef>
              <a:buClr>
                <a:schemeClr val="accent2"/>
              </a:buClr>
              <a:buSzPct val="25000"/>
              <a:buFont typeface="Arial"/>
              <a:buNone/>
            </a:pPr>
            <a:r>
              <a:rPr lang="en" sz="1600" b="0" i="0" u="none" strike="noStrike" cap="none">
                <a:solidFill>
                  <a:srgbClr val="CCCCCC"/>
                </a:solidFill>
                <a:latin typeface="Calibri"/>
                <a:ea typeface="Calibri"/>
                <a:cs typeface="Calibri"/>
                <a:sym typeface="Calibri"/>
              </a:rPr>
              <a:t>Intel NUC + Arduino 101 + Grove Kit</a:t>
            </a:r>
          </a:p>
        </p:txBody>
      </p:sp>
      <p:sp>
        <p:nvSpPr>
          <p:cNvPr id="917" name="Shape 917"/>
          <p:cNvSpPr txBox="1">
            <a:spLocks noGrp="1"/>
          </p:cNvSpPr>
          <p:nvPr>
            <p:ph type="sldNum" idx="12"/>
          </p:nvPr>
        </p:nvSpPr>
        <p:spPr>
          <a:xfrm>
            <a:off x="6457950" y="4767262"/>
            <a:ext cx="2057400" cy="273843"/>
          </a:xfrm>
          <a:prstGeom prst="rect">
            <a:avLst/>
          </a:prstGeom>
          <a:noFill/>
          <a:ln>
            <a:noFill/>
          </a:ln>
        </p:spPr>
        <p:txBody>
          <a:bodyPr lIns="91425" tIns="45700" rIns="91425" bIns="45700" anchor="ctr" anchorCtr="0">
            <a:noAutofit/>
          </a:bodyPr>
          <a:lstStyle/>
          <a:p>
            <a:pPr algn="r">
              <a:buSzPct val="25000"/>
            </a:pPr>
            <a:fld id="{00000000-1234-1234-1234-123412341234}" type="slidenum">
              <a:rPr lang="en" sz="900">
                <a:solidFill>
                  <a:srgbClr val="FFFFFF"/>
                </a:solidFill>
                <a:latin typeface="Calibri"/>
                <a:ea typeface="Calibri"/>
                <a:cs typeface="Calibri"/>
                <a:sym typeface="Calibri"/>
              </a:rPr>
              <a:pPr algn="r">
                <a:buSzPct val="25000"/>
              </a:pPr>
              <a:t>10</a:t>
            </a:fld>
            <a:endParaRPr lang="en" sz="900">
              <a:solidFill>
                <a:srgbClr val="FFFFFF"/>
              </a:solidFill>
              <a:latin typeface="Calibri"/>
              <a:ea typeface="Calibri"/>
              <a:cs typeface="Calibri"/>
              <a:sym typeface="Calibri"/>
            </a:endParaRPr>
          </a:p>
        </p:txBody>
      </p:sp>
    </p:spTree>
    <p:extLst>
      <p:ext uri="{BB962C8B-B14F-4D97-AF65-F5344CB8AC3E}">
        <p14:creationId xmlns:p14="http://schemas.microsoft.com/office/powerpoint/2010/main" val="1823238640"/>
      </p:ext>
    </p:extLst>
  </p:cSld>
  <p:clrMapOvr>
    <a:masterClrMapping/>
  </p:clrMapOvr>
  <p:transition spd="med">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21"/>
        <p:cNvGrpSpPr/>
        <p:nvPr/>
      </p:nvGrpSpPr>
      <p:grpSpPr>
        <a:xfrm>
          <a:off x="0" y="0"/>
          <a:ext cx="0" cy="0"/>
          <a:chOff x="0" y="0"/>
          <a:chExt cx="0" cy="0"/>
        </a:xfrm>
      </p:grpSpPr>
      <p:sp>
        <p:nvSpPr>
          <p:cNvPr id="922" name="Shape 922"/>
          <p:cNvSpPr txBox="1">
            <a:spLocks noGrp="1"/>
          </p:cNvSpPr>
          <p:nvPr>
            <p:ph type="title"/>
          </p:nvPr>
        </p:nvSpPr>
        <p:spPr>
          <a:xfrm>
            <a:off x="98250" y="16350"/>
            <a:ext cx="8826600" cy="602700"/>
          </a:xfrm>
          <a:prstGeom prst="rect">
            <a:avLst/>
          </a:prstGeom>
          <a:noFill/>
          <a:ln>
            <a:noFill/>
          </a:ln>
        </p:spPr>
        <p:txBody>
          <a:bodyPr lIns="91425" tIns="45700" rIns="91425" bIns="45700" anchor="ctr" anchorCtr="0">
            <a:noAutofit/>
          </a:bodyPr>
          <a:lstStyle/>
          <a:p>
            <a:pPr marL="0" marR="0" lvl="0" indent="0" algn="l" rtl="0">
              <a:lnSpc>
                <a:spcPct val="90000"/>
              </a:lnSpc>
              <a:spcBef>
                <a:spcPts val="0"/>
              </a:spcBef>
              <a:buClr>
                <a:schemeClr val="dk2"/>
              </a:buClr>
              <a:buSzPct val="25000"/>
              <a:buFont typeface="Calibri"/>
              <a:buNone/>
            </a:pPr>
            <a:r>
              <a:rPr lang="en" sz="2800" b="0" i="0" u="none" strike="noStrike" cap="none">
                <a:solidFill>
                  <a:srgbClr val="FFFFFF"/>
                </a:solidFill>
                <a:latin typeface="Calibri"/>
                <a:ea typeface="Calibri"/>
                <a:cs typeface="Calibri"/>
                <a:sym typeface="Calibri"/>
              </a:rPr>
              <a:t>What’s in the Kit?</a:t>
            </a:r>
          </a:p>
        </p:txBody>
      </p:sp>
      <p:sp>
        <p:nvSpPr>
          <p:cNvPr id="923" name="Shape 923"/>
          <p:cNvSpPr txBox="1">
            <a:spLocks noGrp="1"/>
          </p:cNvSpPr>
          <p:nvPr>
            <p:ph type="sldNum" idx="12"/>
          </p:nvPr>
        </p:nvSpPr>
        <p:spPr>
          <a:xfrm>
            <a:off x="8523541" y="4695623"/>
            <a:ext cx="548700" cy="393600"/>
          </a:xfrm>
          <a:prstGeom prst="rect">
            <a:avLst/>
          </a:prstGeom>
          <a:noFill/>
          <a:ln>
            <a:noFill/>
          </a:ln>
        </p:spPr>
        <p:txBody>
          <a:bodyPr lIns="91425" tIns="45700" rIns="91425" bIns="45700" anchor="ctr" anchorCtr="0">
            <a:noAutofit/>
          </a:bodyPr>
          <a:lstStyle/>
          <a:p>
            <a:fld id="{00000000-1234-1234-1234-123412341234}" type="slidenum">
              <a:rPr lang="en" sz="1000">
                <a:solidFill>
                  <a:srgbClr val="737373"/>
                </a:solidFill>
                <a:latin typeface="Roboto"/>
                <a:ea typeface="Roboto"/>
                <a:cs typeface="Roboto"/>
                <a:sym typeface="Roboto"/>
              </a:rPr>
              <a:pPr/>
              <a:t>11</a:t>
            </a:fld>
            <a:endParaRPr lang="en" sz="1000">
              <a:solidFill>
                <a:srgbClr val="737373"/>
              </a:solidFill>
              <a:latin typeface="Roboto"/>
              <a:ea typeface="Roboto"/>
              <a:cs typeface="Roboto"/>
              <a:sym typeface="Roboto"/>
            </a:endParaRPr>
          </a:p>
        </p:txBody>
      </p:sp>
      <p:sp>
        <p:nvSpPr>
          <p:cNvPr id="924" name="Shape 924"/>
          <p:cNvSpPr txBox="1">
            <a:spLocks noGrp="1"/>
          </p:cNvSpPr>
          <p:nvPr>
            <p:ph type="body" idx="4294967295"/>
          </p:nvPr>
        </p:nvSpPr>
        <p:spPr>
          <a:xfrm>
            <a:off x="455625" y="1325250"/>
            <a:ext cx="4510200" cy="3425700"/>
          </a:xfrm>
          <a:prstGeom prst="rect">
            <a:avLst/>
          </a:prstGeom>
          <a:noFill/>
          <a:ln>
            <a:noFill/>
          </a:ln>
        </p:spPr>
        <p:txBody>
          <a:bodyPr lIns="0" tIns="0" rIns="0" bIns="0" anchor="t" anchorCtr="0">
            <a:noAutofit/>
          </a:bodyPr>
          <a:lstStyle/>
          <a:p>
            <a:pPr marL="171450" marR="0" lvl="0" indent="-190500" algn="l" rtl="0">
              <a:lnSpc>
                <a:spcPct val="90000"/>
              </a:lnSpc>
              <a:spcBef>
                <a:spcPts val="1000"/>
              </a:spcBef>
              <a:spcAft>
                <a:spcPts val="0"/>
              </a:spcAft>
              <a:buClr>
                <a:schemeClr val="dk2"/>
              </a:buClr>
              <a:buSzPct val="100000"/>
              <a:buFont typeface="Calibri"/>
              <a:buChar char="•"/>
            </a:pPr>
            <a:r>
              <a:rPr lang="en" sz="2400" b="0" i="0" u="none" strike="noStrike" cap="none" dirty="0">
                <a:solidFill>
                  <a:schemeClr val="dk2"/>
                </a:solidFill>
                <a:latin typeface="Calibri"/>
                <a:ea typeface="Calibri"/>
                <a:cs typeface="Calibri"/>
                <a:sym typeface="Calibri"/>
              </a:rPr>
              <a:t>Intel NUC running </a:t>
            </a:r>
            <a:r>
              <a:rPr lang="en-US" sz="2400" b="0" i="0" u="none" strike="noStrike" cap="none" dirty="0" err="1" smtClean="0">
                <a:solidFill>
                  <a:schemeClr val="dk2"/>
                </a:solidFill>
                <a:latin typeface="Calibri"/>
                <a:ea typeface="Calibri"/>
                <a:cs typeface="Calibri"/>
                <a:sym typeface="Calibri"/>
              </a:rPr>
              <a:t>Windriver</a:t>
            </a:r>
            <a:r>
              <a:rPr lang="en-US" sz="2400" b="0" i="0" u="none" strike="noStrike" cap="none" dirty="0" smtClean="0">
                <a:solidFill>
                  <a:schemeClr val="dk2"/>
                </a:solidFill>
                <a:latin typeface="Calibri"/>
                <a:ea typeface="Calibri"/>
                <a:cs typeface="Calibri"/>
                <a:sym typeface="Calibri"/>
              </a:rPr>
              <a:t> Linux</a:t>
            </a:r>
          </a:p>
          <a:p>
            <a:pPr marL="171450" marR="0" lvl="0" indent="-190500" algn="l" rtl="0">
              <a:lnSpc>
                <a:spcPct val="90000"/>
              </a:lnSpc>
              <a:spcBef>
                <a:spcPts val="1000"/>
              </a:spcBef>
              <a:spcAft>
                <a:spcPts val="0"/>
              </a:spcAft>
              <a:buClr>
                <a:schemeClr val="dk2"/>
              </a:buClr>
              <a:buSzPct val="100000"/>
              <a:buFont typeface="Calibri"/>
              <a:buChar char="•"/>
            </a:pPr>
            <a:endParaRPr lang="en" sz="2400" b="0" i="0" u="none" strike="noStrike" cap="none" dirty="0">
              <a:solidFill>
                <a:schemeClr val="dk2"/>
              </a:solidFill>
              <a:latin typeface="Calibri"/>
              <a:ea typeface="Calibri"/>
              <a:cs typeface="Calibri"/>
              <a:sym typeface="Calibri"/>
            </a:endParaRPr>
          </a:p>
          <a:p>
            <a:pPr marL="171450" marR="0" lvl="0" indent="-190500" algn="l" rtl="0">
              <a:lnSpc>
                <a:spcPct val="90000"/>
              </a:lnSpc>
              <a:spcBef>
                <a:spcPts val="1000"/>
              </a:spcBef>
              <a:buClr>
                <a:schemeClr val="dk2"/>
              </a:buClr>
              <a:buSzPct val="100000"/>
              <a:buFont typeface="Calibri"/>
              <a:buChar char="•"/>
            </a:pPr>
            <a:r>
              <a:rPr lang="en" sz="2400" b="0" i="0" u="none" strike="noStrike" cap="none" dirty="0">
                <a:solidFill>
                  <a:schemeClr val="dk2"/>
                </a:solidFill>
                <a:latin typeface="Calibri"/>
                <a:ea typeface="Calibri"/>
                <a:cs typeface="Calibri"/>
                <a:sym typeface="Calibri"/>
              </a:rPr>
              <a:t>Grove Starter Kit Plus</a:t>
            </a:r>
          </a:p>
          <a:p>
            <a:pPr marL="171450" lvl="0" indent="-190500" rtl="0">
              <a:lnSpc>
                <a:spcPct val="90000"/>
              </a:lnSpc>
              <a:spcBef>
                <a:spcPts val="1000"/>
              </a:spcBef>
              <a:spcAft>
                <a:spcPts val="0"/>
              </a:spcAft>
              <a:buClr>
                <a:schemeClr val="dk2"/>
              </a:buClr>
              <a:buSzPct val="100000"/>
              <a:buFont typeface="Calibri"/>
              <a:buChar char="•"/>
            </a:pPr>
            <a:r>
              <a:rPr lang="en" sz="2400" dirty="0">
                <a:solidFill>
                  <a:schemeClr val="dk2"/>
                </a:solidFill>
                <a:latin typeface="Calibri"/>
                <a:ea typeface="Calibri"/>
                <a:cs typeface="Calibri"/>
                <a:sym typeface="Calibri"/>
              </a:rPr>
              <a:t>Arduino/</a:t>
            </a:r>
            <a:r>
              <a:rPr lang="en" sz="2400" dirty="0" err="1">
                <a:solidFill>
                  <a:schemeClr val="dk2"/>
                </a:solidFill>
                <a:latin typeface="Calibri"/>
                <a:ea typeface="Calibri"/>
                <a:cs typeface="Calibri"/>
                <a:sym typeface="Calibri"/>
              </a:rPr>
              <a:t>Genuino</a:t>
            </a:r>
            <a:r>
              <a:rPr lang="en" sz="2400" dirty="0">
                <a:solidFill>
                  <a:schemeClr val="dk2"/>
                </a:solidFill>
                <a:latin typeface="Calibri"/>
                <a:ea typeface="Calibri"/>
                <a:cs typeface="Calibri"/>
                <a:sym typeface="Calibri"/>
              </a:rPr>
              <a:t> 101                (Sold Separately )</a:t>
            </a:r>
          </a:p>
        </p:txBody>
      </p:sp>
      <p:pic>
        <p:nvPicPr>
          <p:cNvPr id="925" name="Shape 925"/>
          <p:cNvPicPr preferRelativeResize="0"/>
          <p:nvPr/>
        </p:nvPicPr>
        <p:blipFill>
          <a:blip r:embed="rId3">
            <a:alphaModFix/>
          </a:blip>
          <a:stretch>
            <a:fillRect/>
          </a:stretch>
        </p:blipFill>
        <p:spPr>
          <a:xfrm>
            <a:off x="5025712" y="1325250"/>
            <a:ext cx="3571875" cy="3105150"/>
          </a:xfrm>
          <a:prstGeom prst="rect">
            <a:avLst/>
          </a:prstGeom>
          <a:noFill/>
          <a:ln>
            <a:noFill/>
          </a:ln>
        </p:spPr>
      </p:pic>
    </p:spTree>
    <p:extLst>
      <p:ext uri="{BB962C8B-B14F-4D97-AF65-F5344CB8AC3E}">
        <p14:creationId xmlns:p14="http://schemas.microsoft.com/office/powerpoint/2010/main" val="2067499641"/>
      </p:ext>
    </p:extLst>
  </p:cSld>
  <p:clrMapOvr>
    <a:masterClrMapping/>
  </p:clrMapOvr>
  <p:transition spd="med">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29"/>
        <p:cNvGrpSpPr/>
        <p:nvPr/>
      </p:nvGrpSpPr>
      <p:grpSpPr>
        <a:xfrm>
          <a:off x="0" y="0"/>
          <a:ext cx="0" cy="0"/>
          <a:chOff x="0" y="0"/>
          <a:chExt cx="0" cy="0"/>
        </a:xfrm>
      </p:grpSpPr>
      <p:sp>
        <p:nvSpPr>
          <p:cNvPr id="930" name="Shape 930"/>
          <p:cNvSpPr txBox="1">
            <a:spLocks noGrp="1"/>
          </p:cNvSpPr>
          <p:nvPr>
            <p:ph type="title"/>
          </p:nvPr>
        </p:nvSpPr>
        <p:spPr>
          <a:xfrm>
            <a:off x="98250" y="16350"/>
            <a:ext cx="8826600" cy="602700"/>
          </a:xfrm>
          <a:prstGeom prst="rect">
            <a:avLst/>
          </a:prstGeom>
          <a:noFill/>
          <a:ln>
            <a:noFill/>
          </a:ln>
        </p:spPr>
        <p:txBody>
          <a:bodyPr lIns="91425" tIns="45700" rIns="91425" bIns="45700" anchor="ctr" anchorCtr="0">
            <a:noAutofit/>
          </a:bodyPr>
          <a:lstStyle/>
          <a:p>
            <a:pPr marL="0" marR="0" lvl="0" indent="0" algn="l" rtl="0">
              <a:lnSpc>
                <a:spcPct val="90000"/>
              </a:lnSpc>
              <a:spcBef>
                <a:spcPts val="0"/>
              </a:spcBef>
              <a:buClr>
                <a:schemeClr val="dk2"/>
              </a:buClr>
              <a:buSzPct val="25000"/>
              <a:buFont typeface="Calibri"/>
              <a:buNone/>
            </a:pPr>
            <a:r>
              <a:rPr lang="en" sz="2800" b="0" i="0" u="none" strike="noStrike" cap="none" dirty="0">
                <a:latin typeface="Calibri"/>
                <a:ea typeface="Calibri"/>
                <a:cs typeface="Calibri"/>
                <a:sym typeface="Calibri"/>
              </a:rPr>
              <a:t>Intel </a:t>
            </a:r>
            <a:r>
              <a:rPr lang="en" sz="2800" b="0" i="0" u="none" strike="noStrike" cap="none" dirty="0" smtClean="0">
                <a:latin typeface="Calibri"/>
                <a:ea typeface="Calibri"/>
                <a:cs typeface="Calibri"/>
                <a:sym typeface="Calibri"/>
              </a:rPr>
              <a:t>NUC</a:t>
            </a:r>
            <a:endParaRPr lang="en" sz="2800" b="0" i="0" u="none" strike="noStrike" cap="none" dirty="0">
              <a:latin typeface="Calibri"/>
              <a:ea typeface="Calibri"/>
              <a:cs typeface="Calibri"/>
              <a:sym typeface="Calibri"/>
            </a:endParaRPr>
          </a:p>
        </p:txBody>
      </p:sp>
      <p:sp>
        <p:nvSpPr>
          <p:cNvPr id="931" name="Shape 931"/>
          <p:cNvSpPr txBox="1">
            <a:spLocks noGrp="1"/>
          </p:cNvSpPr>
          <p:nvPr>
            <p:ph type="sldNum" idx="12"/>
          </p:nvPr>
        </p:nvSpPr>
        <p:spPr>
          <a:xfrm>
            <a:off x="8523541" y="4695623"/>
            <a:ext cx="548700" cy="393600"/>
          </a:xfrm>
          <a:prstGeom prst="rect">
            <a:avLst/>
          </a:prstGeom>
          <a:noFill/>
          <a:ln>
            <a:noFill/>
          </a:ln>
        </p:spPr>
        <p:txBody>
          <a:bodyPr lIns="91425" tIns="45700" rIns="91425" bIns="45700" anchor="ctr" anchorCtr="0">
            <a:noAutofit/>
          </a:bodyPr>
          <a:lstStyle/>
          <a:p>
            <a:fld id="{00000000-1234-1234-1234-123412341234}" type="slidenum">
              <a:rPr lang="en" sz="1000">
                <a:solidFill>
                  <a:srgbClr val="737373"/>
                </a:solidFill>
                <a:latin typeface="Roboto"/>
                <a:ea typeface="Roboto"/>
                <a:cs typeface="Roboto"/>
                <a:sym typeface="Roboto"/>
              </a:rPr>
              <a:pPr/>
              <a:t>12</a:t>
            </a:fld>
            <a:endParaRPr lang="en" sz="1000">
              <a:solidFill>
                <a:srgbClr val="737373"/>
              </a:solidFill>
              <a:latin typeface="Roboto"/>
              <a:ea typeface="Roboto"/>
              <a:cs typeface="Roboto"/>
              <a:sym typeface="Roboto"/>
            </a:endParaRPr>
          </a:p>
        </p:txBody>
      </p:sp>
      <p:sp>
        <p:nvSpPr>
          <p:cNvPr id="932" name="Shape 932"/>
          <p:cNvSpPr txBox="1">
            <a:spLocks noGrp="1"/>
          </p:cNvSpPr>
          <p:nvPr>
            <p:ph type="body" idx="4294967295"/>
          </p:nvPr>
        </p:nvSpPr>
        <p:spPr>
          <a:xfrm>
            <a:off x="455612" y="1325244"/>
            <a:ext cx="4857790" cy="3425824"/>
          </a:xfrm>
          <a:prstGeom prst="rect">
            <a:avLst/>
          </a:prstGeom>
          <a:noFill/>
          <a:ln>
            <a:noFill/>
          </a:ln>
        </p:spPr>
        <p:txBody>
          <a:bodyPr lIns="0" tIns="0" rIns="0" bIns="0" anchor="t" anchorCtr="0">
            <a:noAutofit/>
          </a:bodyPr>
          <a:lstStyle/>
          <a:p>
            <a:pPr marL="171450" marR="0" lvl="0" indent="-171450" algn="l" rtl="0">
              <a:lnSpc>
                <a:spcPct val="90000"/>
              </a:lnSpc>
              <a:spcBef>
                <a:spcPts val="0"/>
              </a:spcBef>
              <a:spcAft>
                <a:spcPts val="0"/>
              </a:spcAft>
              <a:buClr>
                <a:schemeClr val="dk2"/>
              </a:buClr>
              <a:buSzPct val="100000"/>
              <a:buFont typeface="Arial"/>
              <a:buChar char="•"/>
            </a:pPr>
            <a:r>
              <a:rPr lang="en-US" sz="2100" dirty="0" smtClean="0">
                <a:solidFill>
                  <a:schemeClr val="dk2"/>
                </a:solidFill>
                <a:latin typeface="Calibri"/>
                <a:ea typeface="Calibri"/>
                <a:cs typeface="Calibri"/>
                <a:sym typeface="Calibri"/>
              </a:rPr>
              <a:t>Runs on </a:t>
            </a:r>
            <a:r>
              <a:rPr lang="en-US" sz="2100" dirty="0" err="1" smtClean="0">
                <a:solidFill>
                  <a:schemeClr val="dk2"/>
                </a:solidFill>
                <a:latin typeface="Calibri"/>
                <a:ea typeface="Calibri"/>
                <a:cs typeface="Calibri"/>
                <a:sym typeface="Calibri"/>
              </a:rPr>
              <a:t>Windriver</a:t>
            </a:r>
            <a:r>
              <a:rPr lang="en-US" sz="2100" dirty="0" smtClean="0">
                <a:solidFill>
                  <a:schemeClr val="dk2"/>
                </a:solidFill>
                <a:latin typeface="Calibri"/>
                <a:ea typeface="Calibri"/>
                <a:cs typeface="Calibri"/>
                <a:sym typeface="Calibri"/>
              </a:rPr>
              <a:t> Linux</a:t>
            </a:r>
            <a:endParaRPr lang="en" sz="2100" b="0" i="0" u="none" strike="noStrike" cap="none" dirty="0">
              <a:solidFill>
                <a:schemeClr val="dk2"/>
              </a:solidFill>
              <a:latin typeface="Calibri"/>
              <a:ea typeface="Calibri"/>
              <a:cs typeface="Calibri"/>
              <a:sym typeface="Calibri"/>
            </a:endParaRPr>
          </a:p>
          <a:p>
            <a:pPr marL="171450" marR="0" lvl="0" indent="-171450" algn="l" rtl="0">
              <a:lnSpc>
                <a:spcPct val="90000"/>
              </a:lnSpc>
              <a:spcBef>
                <a:spcPts val="750"/>
              </a:spcBef>
              <a:spcAft>
                <a:spcPts val="0"/>
              </a:spcAft>
              <a:buClr>
                <a:schemeClr val="dk2"/>
              </a:buClr>
              <a:buSzPct val="100000"/>
              <a:buFont typeface="Arial"/>
              <a:buChar char="•"/>
            </a:pPr>
            <a:r>
              <a:rPr lang="en" sz="2100" b="0" i="0" u="none" strike="noStrike" cap="none" dirty="0">
                <a:solidFill>
                  <a:schemeClr val="dk2"/>
                </a:solidFill>
                <a:latin typeface="Calibri"/>
                <a:ea typeface="Calibri"/>
                <a:cs typeface="Calibri"/>
                <a:sym typeface="Calibri"/>
              </a:rPr>
              <a:t>Includes Dev Hub, </a:t>
            </a:r>
            <a:r>
              <a:rPr lang="en" sz="2100" b="0" i="0" u="none" strike="noStrike" cap="none" dirty="0" smtClean="0">
                <a:solidFill>
                  <a:schemeClr val="dk2"/>
                </a:solidFill>
                <a:latin typeface="Calibri"/>
                <a:ea typeface="Calibri"/>
                <a:cs typeface="Calibri"/>
                <a:sym typeface="Calibri"/>
              </a:rPr>
              <a:t>Node-RED</a:t>
            </a:r>
            <a:r>
              <a:rPr lang="en" sz="2100" b="0" i="0" u="none" strike="noStrike" cap="none" dirty="0">
                <a:solidFill>
                  <a:schemeClr val="dk2"/>
                </a:solidFill>
                <a:latin typeface="Calibri"/>
                <a:ea typeface="Calibri"/>
                <a:cs typeface="Calibri"/>
                <a:sym typeface="Calibri"/>
              </a:rPr>
              <a:t>, </a:t>
            </a:r>
            <a:r>
              <a:rPr lang="en-US" sz="2100" b="0" i="0" u="none" strike="noStrike" cap="none" dirty="0" smtClean="0">
                <a:solidFill>
                  <a:schemeClr val="dk2"/>
                </a:solidFill>
                <a:latin typeface="Calibri"/>
                <a:ea typeface="Calibri"/>
                <a:cs typeface="Calibri"/>
                <a:sym typeface="Calibri"/>
              </a:rPr>
              <a:t>App Cloud</a:t>
            </a:r>
            <a:r>
              <a:rPr lang="en" sz="2100" b="0" i="0" u="none" strike="noStrike" cap="none" dirty="0" smtClean="0">
                <a:solidFill>
                  <a:schemeClr val="dk2"/>
                </a:solidFill>
                <a:latin typeface="Calibri"/>
                <a:ea typeface="Calibri"/>
                <a:cs typeface="Calibri"/>
                <a:sym typeface="Calibri"/>
              </a:rPr>
              <a:t>, </a:t>
            </a:r>
            <a:r>
              <a:rPr lang="en" sz="2100" b="0" i="0" u="none" strike="noStrike" cap="none" dirty="0">
                <a:solidFill>
                  <a:schemeClr val="dk2"/>
                </a:solidFill>
                <a:latin typeface="Calibri"/>
                <a:ea typeface="Calibri"/>
                <a:cs typeface="Calibri"/>
                <a:sym typeface="Calibri"/>
              </a:rPr>
              <a:t>and connectivity to the 01.org repo for additional packages</a:t>
            </a:r>
          </a:p>
          <a:p>
            <a:pPr marL="171450" marR="0" lvl="0" indent="-171450" algn="l" rtl="0">
              <a:lnSpc>
                <a:spcPct val="90000"/>
              </a:lnSpc>
              <a:spcBef>
                <a:spcPts val="750"/>
              </a:spcBef>
              <a:spcAft>
                <a:spcPts val="0"/>
              </a:spcAft>
              <a:buClr>
                <a:schemeClr val="dk2"/>
              </a:buClr>
              <a:buSzPct val="100000"/>
              <a:buFont typeface="Arial"/>
              <a:buChar char="•"/>
            </a:pPr>
            <a:r>
              <a:rPr lang="en" sz="2100" b="0" i="0" u="none" strike="noStrike" cap="none" dirty="0">
                <a:solidFill>
                  <a:schemeClr val="dk2"/>
                </a:solidFill>
                <a:latin typeface="Calibri"/>
                <a:ea typeface="Calibri"/>
                <a:cs typeface="Calibri"/>
                <a:sym typeface="Calibri"/>
              </a:rPr>
              <a:t>Node-RED is the easiest way to get started</a:t>
            </a:r>
          </a:p>
          <a:p>
            <a:pPr marL="171450" marR="0" lvl="0" indent="-171450" algn="l" rtl="0">
              <a:lnSpc>
                <a:spcPct val="90000"/>
              </a:lnSpc>
              <a:spcBef>
                <a:spcPts val="750"/>
              </a:spcBef>
              <a:spcAft>
                <a:spcPts val="0"/>
              </a:spcAft>
              <a:buClr>
                <a:schemeClr val="dk2"/>
              </a:buClr>
              <a:buSzPct val="100000"/>
              <a:buFont typeface="Arial"/>
              <a:buChar char="•"/>
            </a:pPr>
            <a:r>
              <a:rPr lang="en" sz="2100" b="0" i="0" u="none" strike="noStrike" cap="none" dirty="0">
                <a:solidFill>
                  <a:schemeClr val="dk2"/>
                </a:solidFill>
                <a:latin typeface="Calibri"/>
                <a:ea typeface="Calibri"/>
                <a:cs typeface="Calibri"/>
                <a:sym typeface="Calibri"/>
              </a:rPr>
              <a:t>Python, </a:t>
            </a:r>
            <a:r>
              <a:rPr lang="en" sz="2100" b="0" i="0" u="none" strike="noStrike" cap="none" dirty="0" err="1">
                <a:solidFill>
                  <a:schemeClr val="dk2"/>
                </a:solidFill>
                <a:latin typeface="Calibri"/>
                <a:ea typeface="Calibri"/>
                <a:cs typeface="Calibri"/>
                <a:sym typeface="Calibri"/>
              </a:rPr>
              <a:t>Node.js</a:t>
            </a:r>
            <a:r>
              <a:rPr lang="en" sz="2100" b="0" i="0" u="none" strike="noStrike" cap="none" dirty="0">
                <a:solidFill>
                  <a:schemeClr val="dk2"/>
                </a:solidFill>
                <a:latin typeface="Calibri"/>
                <a:ea typeface="Calibri"/>
                <a:cs typeface="Calibri"/>
                <a:sym typeface="Calibri"/>
              </a:rPr>
              <a:t>, Java, and a full C/C++ toolchain are available as well</a:t>
            </a:r>
          </a:p>
          <a:p>
            <a:pPr marL="171450" marR="0" lvl="0" indent="-171450" algn="l" rtl="0">
              <a:lnSpc>
                <a:spcPct val="90000"/>
              </a:lnSpc>
              <a:spcBef>
                <a:spcPts val="750"/>
              </a:spcBef>
              <a:buClr>
                <a:schemeClr val="dk2"/>
              </a:buClr>
              <a:buSzPct val="100000"/>
              <a:buFont typeface="Arial"/>
              <a:buChar char="•"/>
            </a:pPr>
            <a:r>
              <a:rPr lang="en" sz="2100" b="0" i="0" u="none" strike="noStrike" cap="none" dirty="0" err="1">
                <a:solidFill>
                  <a:schemeClr val="dk2"/>
                </a:solidFill>
                <a:latin typeface="Calibri"/>
                <a:ea typeface="Calibri"/>
                <a:cs typeface="Calibri"/>
                <a:sym typeface="Calibri"/>
              </a:rPr>
              <a:t>libmraa</a:t>
            </a:r>
            <a:r>
              <a:rPr lang="en" sz="2100" b="0" i="0" u="none" strike="noStrike" cap="none" dirty="0">
                <a:solidFill>
                  <a:schemeClr val="dk2"/>
                </a:solidFill>
                <a:latin typeface="Calibri"/>
                <a:ea typeface="Calibri"/>
                <a:cs typeface="Calibri"/>
                <a:sym typeface="Calibri"/>
              </a:rPr>
              <a:t> can be used to interface with sensors connected to the Arduino 101</a:t>
            </a:r>
          </a:p>
        </p:txBody>
      </p:sp>
      <p:pic>
        <p:nvPicPr>
          <p:cNvPr id="933" name="Shape 933"/>
          <p:cNvPicPr preferRelativeResize="0"/>
          <p:nvPr/>
        </p:nvPicPr>
        <p:blipFill>
          <a:blip r:embed="rId3">
            <a:alphaModFix/>
          </a:blip>
          <a:stretch>
            <a:fillRect/>
          </a:stretch>
        </p:blipFill>
        <p:spPr>
          <a:xfrm>
            <a:off x="5313397" y="1090297"/>
            <a:ext cx="3505624" cy="3744824"/>
          </a:xfrm>
          <a:prstGeom prst="rect">
            <a:avLst/>
          </a:prstGeom>
          <a:noFill/>
          <a:ln>
            <a:noFill/>
          </a:ln>
        </p:spPr>
      </p:pic>
    </p:spTree>
    <p:extLst>
      <p:ext uri="{BB962C8B-B14F-4D97-AF65-F5344CB8AC3E}">
        <p14:creationId xmlns:p14="http://schemas.microsoft.com/office/powerpoint/2010/main" val="1640527746"/>
      </p:ext>
    </p:extLst>
  </p:cSld>
  <p:clrMapOvr>
    <a:masterClrMapping/>
  </p:clrMapOvr>
  <p:transition spd="med">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53"/>
        <p:cNvGrpSpPr/>
        <p:nvPr/>
      </p:nvGrpSpPr>
      <p:grpSpPr>
        <a:xfrm>
          <a:off x="0" y="0"/>
          <a:ext cx="0" cy="0"/>
          <a:chOff x="0" y="0"/>
          <a:chExt cx="0" cy="0"/>
        </a:xfrm>
      </p:grpSpPr>
      <p:sp>
        <p:nvSpPr>
          <p:cNvPr id="954" name="Shape 954"/>
          <p:cNvSpPr txBox="1">
            <a:spLocks noGrp="1"/>
          </p:cNvSpPr>
          <p:nvPr>
            <p:ph type="title"/>
          </p:nvPr>
        </p:nvSpPr>
        <p:spPr>
          <a:xfrm>
            <a:off x="455612" y="2108061"/>
            <a:ext cx="7772400" cy="1021555"/>
          </a:xfrm>
          <a:prstGeom prst="rect">
            <a:avLst/>
          </a:prstGeom>
          <a:noFill/>
          <a:ln>
            <a:noFill/>
          </a:ln>
        </p:spPr>
        <p:txBody>
          <a:bodyPr lIns="91425" tIns="45700" rIns="91425" bIns="45700" anchor="b" anchorCtr="0">
            <a:noAutofit/>
          </a:bodyPr>
          <a:lstStyle/>
          <a:p>
            <a:pPr marL="0" marR="0" lvl="0" indent="0" algn="l" rtl="0">
              <a:lnSpc>
                <a:spcPct val="80000"/>
              </a:lnSpc>
              <a:spcBef>
                <a:spcPts val="0"/>
              </a:spcBef>
              <a:buClr>
                <a:schemeClr val="dk2"/>
              </a:buClr>
              <a:buSzPct val="25000"/>
              <a:buFont typeface="Calibri"/>
              <a:buNone/>
            </a:pPr>
            <a:r>
              <a:rPr lang="en" sz="3200" b="0" i="0" u="none" strike="noStrike" cap="none" dirty="0">
                <a:solidFill>
                  <a:srgbClr val="FFFFFF"/>
                </a:solidFill>
                <a:latin typeface="Calibri"/>
                <a:ea typeface="Calibri"/>
                <a:cs typeface="Calibri"/>
                <a:sym typeface="Calibri"/>
              </a:rPr>
              <a:t>Key Features in </a:t>
            </a:r>
            <a:r>
              <a:rPr lang="en-US" sz="3200" b="0" i="0" u="none" strike="noStrike" cap="none" dirty="0" err="1" smtClean="0">
                <a:solidFill>
                  <a:srgbClr val="FFFFFF"/>
                </a:solidFill>
                <a:latin typeface="Calibri"/>
                <a:ea typeface="Calibri"/>
                <a:cs typeface="Calibri"/>
                <a:sym typeface="Calibri"/>
              </a:rPr>
              <a:t>Windriver</a:t>
            </a:r>
            <a:r>
              <a:rPr lang="en-US" sz="3200" b="0" i="0" u="none" strike="noStrike" cap="none" dirty="0" smtClean="0">
                <a:solidFill>
                  <a:srgbClr val="FFFFFF"/>
                </a:solidFill>
                <a:latin typeface="Calibri"/>
                <a:ea typeface="Calibri"/>
                <a:cs typeface="Calibri"/>
                <a:sym typeface="Calibri"/>
              </a:rPr>
              <a:t> Linux</a:t>
            </a:r>
            <a:endParaRPr lang="en" sz="3200" b="0" i="0" u="none" strike="noStrike" cap="none" dirty="0">
              <a:solidFill>
                <a:srgbClr val="FFFFFF"/>
              </a:solidFill>
              <a:latin typeface="Calibri"/>
              <a:ea typeface="Calibri"/>
              <a:cs typeface="Calibri"/>
              <a:sym typeface="Calibri"/>
            </a:endParaRPr>
          </a:p>
        </p:txBody>
      </p:sp>
      <p:sp>
        <p:nvSpPr>
          <p:cNvPr id="955" name="Shape 955"/>
          <p:cNvSpPr txBox="1">
            <a:spLocks noGrp="1"/>
          </p:cNvSpPr>
          <p:nvPr>
            <p:ph type="body" idx="1"/>
          </p:nvPr>
        </p:nvSpPr>
        <p:spPr>
          <a:xfrm>
            <a:off x="455612" y="3241150"/>
            <a:ext cx="7772400" cy="1125140"/>
          </a:xfrm>
          <a:prstGeom prst="rect">
            <a:avLst/>
          </a:prstGeom>
          <a:noFill/>
          <a:ln>
            <a:noFill/>
          </a:ln>
        </p:spPr>
        <p:txBody>
          <a:bodyPr lIns="91425" tIns="45700" rIns="91425" bIns="45700" anchor="t" anchorCtr="0">
            <a:noAutofit/>
          </a:bodyPr>
          <a:lstStyle/>
          <a:p>
            <a:pPr marL="0" marR="0" lvl="0" indent="0" algn="l" rtl="0">
              <a:lnSpc>
                <a:spcPct val="90000"/>
              </a:lnSpc>
              <a:spcBef>
                <a:spcPts val="0"/>
              </a:spcBef>
              <a:buClr>
                <a:schemeClr val="accent2"/>
              </a:buClr>
              <a:buSzPct val="25000"/>
              <a:buFont typeface="Arial"/>
              <a:buNone/>
            </a:pPr>
            <a:r>
              <a:rPr lang="en" sz="1600" b="0" i="0" u="none" strike="noStrike" cap="none" dirty="0">
                <a:solidFill>
                  <a:srgbClr val="CCCCCC"/>
                </a:solidFill>
                <a:latin typeface="Calibri"/>
                <a:ea typeface="Calibri"/>
                <a:cs typeface="Calibri"/>
                <a:sym typeface="Calibri"/>
              </a:rPr>
              <a:t>Developer Hub, Node-RED, </a:t>
            </a:r>
            <a:r>
              <a:rPr lang="en-US" sz="1600" b="0" i="0" u="none" strike="noStrike" cap="none" dirty="0" smtClean="0">
                <a:solidFill>
                  <a:srgbClr val="CCCCCC"/>
                </a:solidFill>
                <a:latin typeface="Calibri"/>
                <a:ea typeface="Calibri"/>
                <a:cs typeface="Calibri"/>
                <a:sym typeface="Calibri"/>
              </a:rPr>
              <a:t>Security Features</a:t>
            </a:r>
            <a:r>
              <a:rPr lang="en" sz="1600" b="0" i="0" u="none" strike="noStrike" cap="none" dirty="0" smtClean="0">
                <a:solidFill>
                  <a:srgbClr val="CCCCCC"/>
                </a:solidFill>
                <a:latin typeface="Calibri"/>
                <a:ea typeface="Calibri"/>
                <a:cs typeface="Calibri"/>
                <a:sym typeface="Calibri"/>
              </a:rPr>
              <a:t>, </a:t>
            </a:r>
            <a:r>
              <a:rPr lang="en" sz="1600" b="0" i="0" u="none" strike="noStrike" cap="none" dirty="0">
                <a:solidFill>
                  <a:srgbClr val="CCCCCC"/>
                </a:solidFill>
                <a:latin typeface="Calibri"/>
                <a:ea typeface="Calibri"/>
                <a:cs typeface="Calibri"/>
                <a:sym typeface="Calibri"/>
              </a:rPr>
              <a:t>and more</a:t>
            </a:r>
          </a:p>
        </p:txBody>
      </p:sp>
      <p:sp>
        <p:nvSpPr>
          <p:cNvPr id="956" name="Shape 956"/>
          <p:cNvSpPr txBox="1">
            <a:spLocks noGrp="1"/>
          </p:cNvSpPr>
          <p:nvPr>
            <p:ph type="sldNum" idx="12"/>
          </p:nvPr>
        </p:nvSpPr>
        <p:spPr>
          <a:xfrm>
            <a:off x="6457950" y="4767262"/>
            <a:ext cx="2057400" cy="273843"/>
          </a:xfrm>
          <a:prstGeom prst="rect">
            <a:avLst/>
          </a:prstGeom>
          <a:noFill/>
          <a:ln>
            <a:noFill/>
          </a:ln>
        </p:spPr>
        <p:txBody>
          <a:bodyPr lIns="91425" tIns="45700" rIns="91425" bIns="45700" anchor="ctr" anchorCtr="0">
            <a:noAutofit/>
          </a:bodyPr>
          <a:lstStyle/>
          <a:p>
            <a:pPr>
              <a:buClr>
                <a:srgbClr val="000000"/>
              </a:buClr>
              <a:buSzPct val="25000"/>
              <a:buFont typeface="Arial"/>
              <a:buNone/>
            </a:pPr>
            <a:fld id="{00000000-1234-1234-1234-123412341234}" type="slidenum">
              <a:rPr lang="en"/>
              <a:pPr>
                <a:buClr>
                  <a:srgbClr val="000000"/>
                </a:buClr>
                <a:buSzPct val="25000"/>
                <a:buFont typeface="Arial"/>
                <a:buNone/>
              </a:pPr>
              <a:t>13</a:t>
            </a:fld>
            <a:endParaRPr lang="en"/>
          </a:p>
        </p:txBody>
      </p:sp>
    </p:spTree>
    <p:extLst>
      <p:ext uri="{BB962C8B-B14F-4D97-AF65-F5344CB8AC3E}">
        <p14:creationId xmlns:p14="http://schemas.microsoft.com/office/powerpoint/2010/main" val="886515772"/>
      </p:ext>
    </p:extLst>
  </p:cSld>
  <p:clrMapOvr>
    <a:masterClrMapping/>
  </p:clrMapOvr>
  <p:transition spd="med">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960"/>
        <p:cNvGrpSpPr/>
        <p:nvPr/>
      </p:nvGrpSpPr>
      <p:grpSpPr>
        <a:xfrm>
          <a:off x="0" y="0"/>
          <a:ext cx="0" cy="0"/>
          <a:chOff x="0" y="0"/>
          <a:chExt cx="0" cy="0"/>
        </a:xfrm>
      </p:grpSpPr>
      <p:sp>
        <p:nvSpPr>
          <p:cNvPr id="961" name="Shape 961"/>
          <p:cNvSpPr txBox="1">
            <a:spLocks noGrp="1"/>
          </p:cNvSpPr>
          <p:nvPr>
            <p:ph type="title"/>
          </p:nvPr>
        </p:nvSpPr>
        <p:spPr>
          <a:xfrm>
            <a:off x="98250" y="16350"/>
            <a:ext cx="8826600" cy="602700"/>
          </a:xfrm>
          <a:prstGeom prst="rect">
            <a:avLst/>
          </a:prstGeom>
          <a:noFill/>
          <a:ln>
            <a:noFill/>
          </a:ln>
        </p:spPr>
        <p:txBody>
          <a:bodyPr lIns="91425" tIns="45700" rIns="91425" bIns="45700" anchor="ctr" anchorCtr="0">
            <a:noAutofit/>
          </a:bodyPr>
          <a:lstStyle/>
          <a:p>
            <a:pPr marL="0" marR="0" lvl="0" indent="0" algn="l" rtl="0">
              <a:lnSpc>
                <a:spcPct val="90000"/>
              </a:lnSpc>
              <a:spcBef>
                <a:spcPts val="0"/>
              </a:spcBef>
              <a:buClr>
                <a:schemeClr val="dk2"/>
              </a:buClr>
              <a:buSzPct val="25000"/>
              <a:buFont typeface="Calibri"/>
              <a:buNone/>
            </a:pPr>
            <a:r>
              <a:rPr lang="en" sz="2800" b="0" i="0" u="none" strike="noStrike" cap="none">
                <a:solidFill>
                  <a:srgbClr val="FFFFFF"/>
                </a:solidFill>
                <a:latin typeface="Calibri"/>
                <a:ea typeface="Calibri"/>
                <a:cs typeface="Calibri"/>
                <a:sym typeface="Calibri"/>
              </a:rPr>
              <a:t>IoT Gateway Developer Hub</a:t>
            </a:r>
          </a:p>
        </p:txBody>
      </p:sp>
      <p:sp>
        <p:nvSpPr>
          <p:cNvPr id="962" name="Shape 962"/>
          <p:cNvSpPr txBox="1">
            <a:spLocks noGrp="1"/>
          </p:cNvSpPr>
          <p:nvPr>
            <p:ph type="sldNum" idx="12"/>
          </p:nvPr>
        </p:nvSpPr>
        <p:spPr>
          <a:xfrm>
            <a:off x="8523541" y="4695623"/>
            <a:ext cx="548700" cy="393600"/>
          </a:xfrm>
          <a:prstGeom prst="rect">
            <a:avLst/>
          </a:prstGeom>
          <a:noFill/>
          <a:ln>
            <a:noFill/>
          </a:ln>
        </p:spPr>
        <p:txBody>
          <a:bodyPr lIns="91425" tIns="45700" rIns="91425" bIns="45700" anchor="ctr" anchorCtr="0">
            <a:noAutofit/>
          </a:bodyPr>
          <a:lstStyle/>
          <a:p>
            <a:fld id="{00000000-1234-1234-1234-123412341234}" type="slidenum">
              <a:rPr lang="en" sz="1000">
                <a:solidFill>
                  <a:srgbClr val="737373"/>
                </a:solidFill>
                <a:latin typeface="Roboto"/>
                <a:ea typeface="Roboto"/>
                <a:cs typeface="Roboto"/>
                <a:sym typeface="Roboto"/>
              </a:rPr>
              <a:pPr/>
              <a:t>14</a:t>
            </a:fld>
            <a:endParaRPr lang="en" sz="1000">
              <a:solidFill>
                <a:srgbClr val="737373"/>
              </a:solidFill>
              <a:latin typeface="Roboto"/>
              <a:ea typeface="Roboto"/>
              <a:cs typeface="Roboto"/>
              <a:sym typeface="Roboto"/>
            </a:endParaRPr>
          </a:p>
        </p:txBody>
      </p:sp>
      <p:sp>
        <p:nvSpPr>
          <p:cNvPr id="963" name="Shape 963"/>
          <p:cNvSpPr txBox="1">
            <a:spLocks noGrp="1"/>
          </p:cNvSpPr>
          <p:nvPr>
            <p:ph type="body" idx="4294967295"/>
          </p:nvPr>
        </p:nvSpPr>
        <p:spPr>
          <a:xfrm>
            <a:off x="455614" y="1325244"/>
            <a:ext cx="4006850" cy="3425824"/>
          </a:xfrm>
          <a:prstGeom prst="rect">
            <a:avLst/>
          </a:prstGeom>
          <a:noFill/>
          <a:ln>
            <a:noFill/>
          </a:ln>
        </p:spPr>
        <p:txBody>
          <a:bodyPr lIns="0" tIns="0" rIns="0" bIns="0" anchor="t" anchorCtr="0">
            <a:noAutofit/>
          </a:bodyPr>
          <a:lstStyle/>
          <a:p>
            <a:pPr marL="171450" marR="0" lvl="0" indent="-171450" algn="l" rtl="0">
              <a:lnSpc>
                <a:spcPct val="90000"/>
              </a:lnSpc>
              <a:spcBef>
                <a:spcPts val="0"/>
              </a:spcBef>
              <a:spcAft>
                <a:spcPts val="0"/>
              </a:spcAft>
              <a:buClr>
                <a:srgbClr val="000000"/>
              </a:buClr>
              <a:buSzPct val="100000"/>
              <a:buFont typeface="Arial"/>
              <a:buChar char="•"/>
            </a:pPr>
            <a:r>
              <a:rPr lang="en" sz="2100" b="0" i="0" u="none" strike="noStrike" cap="none">
                <a:solidFill>
                  <a:srgbClr val="000000"/>
                </a:solidFill>
                <a:latin typeface="Calibri"/>
                <a:ea typeface="Calibri"/>
                <a:cs typeface="Calibri"/>
                <a:sym typeface="Calibri"/>
              </a:rPr>
              <a:t>Manage Sensors (Node-RED)</a:t>
            </a:r>
          </a:p>
          <a:p>
            <a:pPr marL="171450" marR="0" lvl="0" indent="-171450" algn="l" rtl="0">
              <a:lnSpc>
                <a:spcPct val="90000"/>
              </a:lnSpc>
              <a:spcBef>
                <a:spcPts val="750"/>
              </a:spcBef>
              <a:spcAft>
                <a:spcPts val="0"/>
              </a:spcAft>
              <a:buClr>
                <a:srgbClr val="000000"/>
              </a:buClr>
              <a:buSzPct val="100000"/>
              <a:buFont typeface="Arial"/>
              <a:buChar char="•"/>
            </a:pPr>
            <a:r>
              <a:rPr lang="en" sz="2100" b="0" i="0" u="none" strike="noStrike" cap="none">
                <a:solidFill>
                  <a:srgbClr val="000000"/>
                </a:solidFill>
                <a:latin typeface="Calibri"/>
                <a:ea typeface="Calibri"/>
                <a:cs typeface="Calibri"/>
                <a:sym typeface="Calibri"/>
              </a:rPr>
              <a:t>Visualize Data with Charts</a:t>
            </a:r>
          </a:p>
          <a:p>
            <a:pPr marL="171450" marR="0" lvl="0" indent="-171450" algn="l" rtl="0">
              <a:lnSpc>
                <a:spcPct val="90000"/>
              </a:lnSpc>
              <a:spcBef>
                <a:spcPts val="750"/>
              </a:spcBef>
              <a:spcAft>
                <a:spcPts val="0"/>
              </a:spcAft>
              <a:buClr>
                <a:srgbClr val="000000"/>
              </a:buClr>
              <a:buSzPct val="100000"/>
              <a:buFont typeface="Arial"/>
              <a:buChar char="•"/>
            </a:pPr>
            <a:r>
              <a:rPr lang="en" sz="2100" b="0" i="0" u="none" strike="noStrike" cap="none">
                <a:solidFill>
                  <a:srgbClr val="000000"/>
                </a:solidFill>
                <a:latin typeface="Calibri"/>
                <a:ea typeface="Calibri"/>
                <a:cs typeface="Calibri"/>
                <a:sym typeface="Calibri"/>
              </a:rPr>
              <a:t>Manage Packages</a:t>
            </a:r>
          </a:p>
          <a:p>
            <a:pPr marL="171450" marR="0" lvl="0" indent="-171450" algn="l" rtl="0">
              <a:lnSpc>
                <a:spcPct val="90000"/>
              </a:lnSpc>
              <a:spcBef>
                <a:spcPts val="750"/>
              </a:spcBef>
              <a:spcAft>
                <a:spcPts val="0"/>
              </a:spcAft>
              <a:buClr>
                <a:srgbClr val="000000"/>
              </a:buClr>
              <a:buSzPct val="100000"/>
              <a:buFont typeface="Arial"/>
              <a:buChar char="•"/>
            </a:pPr>
            <a:r>
              <a:rPr lang="en" sz="2100" b="0" i="0" u="none" strike="noStrike" cap="none">
                <a:solidFill>
                  <a:srgbClr val="000000"/>
                </a:solidFill>
                <a:latin typeface="Calibri"/>
                <a:ea typeface="Calibri"/>
                <a:cs typeface="Calibri"/>
                <a:sym typeface="Calibri"/>
              </a:rPr>
              <a:t>Administration</a:t>
            </a:r>
          </a:p>
          <a:p>
            <a:pPr marL="857250" marR="0" lvl="2" indent="-171450" algn="l" rtl="0">
              <a:lnSpc>
                <a:spcPct val="90000"/>
              </a:lnSpc>
              <a:spcBef>
                <a:spcPts val="375"/>
              </a:spcBef>
              <a:spcAft>
                <a:spcPts val="0"/>
              </a:spcAft>
              <a:buClr>
                <a:srgbClr val="000000"/>
              </a:buClr>
              <a:buSzPct val="100000"/>
              <a:buFont typeface="Arial"/>
              <a:buChar char="•"/>
            </a:pPr>
            <a:r>
              <a:rPr lang="en" sz="1400" b="0" i="0" u="none" strike="noStrike" cap="none">
                <a:solidFill>
                  <a:srgbClr val="000000"/>
                </a:solidFill>
                <a:latin typeface="Calibri"/>
                <a:ea typeface="Calibri"/>
                <a:cs typeface="Calibri"/>
                <a:sym typeface="Calibri"/>
              </a:rPr>
              <a:t>Factory reset, create USB images, upgrade, file manager, console, etc.</a:t>
            </a:r>
          </a:p>
          <a:p>
            <a:pPr marL="171450" marR="0" lvl="0" indent="-171450" algn="l" rtl="0">
              <a:lnSpc>
                <a:spcPct val="90000"/>
              </a:lnSpc>
              <a:spcBef>
                <a:spcPts val="750"/>
              </a:spcBef>
              <a:spcAft>
                <a:spcPts val="0"/>
              </a:spcAft>
              <a:buClr>
                <a:srgbClr val="000000"/>
              </a:buClr>
              <a:buSzPct val="100000"/>
              <a:buFont typeface="Arial"/>
              <a:buChar char="•"/>
            </a:pPr>
            <a:r>
              <a:rPr lang="en" sz="2100" b="0" i="0" u="none" strike="noStrike" cap="none">
                <a:solidFill>
                  <a:srgbClr val="000000"/>
                </a:solidFill>
                <a:latin typeface="Calibri"/>
                <a:ea typeface="Calibri"/>
                <a:cs typeface="Calibri"/>
                <a:sym typeface="Calibri"/>
              </a:rPr>
              <a:t>Documentation</a:t>
            </a:r>
          </a:p>
          <a:p>
            <a:pPr marL="857250" marR="0" lvl="2" indent="-171450" algn="l" rtl="0">
              <a:lnSpc>
                <a:spcPct val="90000"/>
              </a:lnSpc>
              <a:spcBef>
                <a:spcPts val="375"/>
              </a:spcBef>
              <a:spcAft>
                <a:spcPts val="0"/>
              </a:spcAft>
              <a:buClr>
                <a:srgbClr val="000000"/>
              </a:buClr>
              <a:buSzPct val="100000"/>
              <a:buFont typeface="Arial"/>
              <a:buChar char="•"/>
            </a:pPr>
            <a:r>
              <a:rPr lang="en" sz="1400" b="0" i="0" u="none" strike="noStrike" cap="none">
                <a:solidFill>
                  <a:srgbClr val="000000"/>
                </a:solidFill>
                <a:latin typeface="Calibri"/>
                <a:ea typeface="Calibri"/>
                <a:cs typeface="Calibri"/>
                <a:sym typeface="Calibri"/>
              </a:rPr>
              <a:t>Walk through getting started use cases</a:t>
            </a:r>
          </a:p>
          <a:p>
            <a:pPr marL="171450" marR="0" lvl="0" indent="-171450" algn="l" rtl="0">
              <a:lnSpc>
                <a:spcPct val="90000"/>
              </a:lnSpc>
              <a:spcBef>
                <a:spcPts val="750"/>
              </a:spcBef>
              <a:buClr>
                <a:srgbClr val="000000"/>
              </a:buClr>
              <a:buSzPct val="100000"/>
              <a:buFont typeface="Arial"/>
              <a:buChar char="•"/>
            </a:pPr>
            <a:r>
              <a:rPr lang="en" sz="2100" b="0" i="0" u="none" strike="noStrike" cap="none">
                <a:solidFill>
                  <a:srgbClr val="000000"/>
                </a:solidFill>
                <a:latin typeface="Calibri"/>
                <a:ea typeface="Calibri"/>
                <a:cs typeface="Calibri"/>
                <a:sym typeface="Calibri"/>
              </a:rPr>
              <a:t>Login: </a:t>
            </a:r>
            <a:r>
              <a:rPr lang="en">
                <a:solidFill>
                  <a:srgbClr val="000000"/>
                </a:solidFill>
              </a:rPr>
              <a:t>root/root</a:t>
            </a:r>
          </a:p>
        </p:txBody>
      </p:sp>
      <p:pic>
        <p:nvPicPr>
          <p:cNvPr id="964" name="Shape 964"/>
          <p:cNvPicPr preferRelativeResize="0"/>
          <p:nvPr/>
        </p:nvPicPr>
        <p:blipFill>
          <a:blip r:embed="rId3">
            <a:alphaModFix/>
          </a:blip>
          <a:stretch>
            <a:fillRect/>
          </a:stretch>
        </p:blipFill>
        <p:spPr>
          <a:xfrm>
            <a:off x="4987917" y="800099"/>
            <a:ext cx="3816207" cy="4076574"/>
          </a:xfrm>
          <a:prstGeom prst="rect">
            <a:avLst/>
          </a:prstGeom>
          <a:noFill/>
          <a:ln>
            <a:noFill/>
          </a:ln>
        </p:spPr>
      </p:pic>
    </p:spTree>
    <p:extLst>
      <p:ext uri="{BB962C8B-B14F-4D97-AF65-F5344CB8AC3E}">
        <p14:creationId xmlns:p14="http://schemas.microsoft.com/office/powerpoint/2010/main" val="1724239247"/>
      </p:ext>
    </p:extLst>
  </p:cSld>
  <p:clrMapOvr>
    <a:masterClrMapping/>
  </p:clrMapOvr>
  <p:transition spd="med">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960"/>
        <p:cNvGrpSpPr/>
        <p:nvPr/>
      </p:nvGrpSpPr>
      <p:grpSpPr>
        <a:xfrm>
          <a:off x="0" y="0"/>
          <a:ext cx="0" cy="0"/>
          <a:chOff x="0" y="0"/>
          <a:chExt cx="0" cy="0"/>
        </a:xfrm>
      </p:grpSpPr>
      <p:sp>
        <p:nvSpPr>
          <p:cNvPr id="961" name="Shape 961"/>
          <p:cNvSpPr txBox="1">
            <a:spLocks noGrp="1"/>
          </p:cNvSpPr>
          <p:nvPr>
            <p:ph type="title"/>
          </p:nvPr>
        </p:nvSpPr>
        <p:spPr>
          <a:xfrm>
            <a:off x="98250" y="16350"/>
            <a:ext cx="8826600" cy="602700"/>
          </a:xfrm>
          <a:prstGeom prst="rect">
            <a:avLst/>
          </a:prstGeom>
          <a:noFill/>
          <a:ln>
            <a:noFill/>
          </a:ln>
        </p:spPr>
        <p:txBody>
          <a:bodyPr lIns="91425" tIns="45700" rIns="91425" bIns="45700" anchor="ctr" anchorCtr="0">
            <a:noAutofit/>
          </a:bodyPr>
          <a:lstStyle/>
          <a:p>
            <a:pPr marL="0" marR="0" lvl="0" indent="0" algn="l" rtl="0">
              <a:lnSpc>
                <a:spcPct val="90000"/>
              </a:lnSpc>
              <a:spcBef>
                <a:spcPts val="0"/>
              </a:spcBef>
              <a:buClr>
                <a:schemeClr val="dk2"/>
              </a:buClr>
              <a:buSzPct val="25000"/>
              <a:buFont typeface="Calibri"/>
              <a:buNone/>
            </a:pPr>
            <a:r>
              <a:rPr lang="en" sz="2800" b="0" i="0" u="none" strike="noStrike" cap="none" dirty="0" err="1">
                <a:solidFill>
                  <a:srgbClr val="FFFFFF"/>
                </a:solidFill>
                <a:latin typeface="Calibri"/>
                <a:ea typeface="Calibri"/>
                <a:cs typeface="Calibri"/>
                <a:sym typeface="Calibri"/>
              </a:rPr>
              <a:t>IoT</a:t>
            </a:r>
            <a:r>
              <a:rPr lang="en" sz="2800" b="0" i="0" u="none" strike="noStrike" cap="none" dirty="0">
                <a:solidFill>
                  <a:srgbClr val="FFFFFF"/>
                </a:solidFill>
                <a:latin typeface="Calibri"/>
                <a:ea typeface="Calibri"/>
                <a:cs typeface="Calibri"/>
                <a:sym typeface="Calibri"/>
              </a:rPr>
              <a:t> Gateway </a:t>
            </a:r>
            <a:r>
              <a:rPr lang="en-US" sz="2800" dirty="0" smtClean="0">
                <a:solidFill>
                  <a:srgbClr val="FFFFFF"/>
                </a:solidFill>
                <a:latin typeface="Calibri"/>
                <a:ea typeface="Calibri"/>
                <a:cs typeface="Calibri"/>
                <a:sym typeface="Calibri"/>
              </a:rPr>
              <a:t>Security </a:t>
            </a:r>
            <a:endParaRPr lang="en" sz="2800" b="0" i="0" u="none" strike="noStrike" cap="none" dirty="0">
              <a:solidFill>
                <a:srgbClr val="FFFFFF"/>
              </a:solidFill>
              <a:latin typeface="Calibri"/>
              <a:ea typeface="Calibri"/>
              <a:cs typeface="Calibri"/>
              <a:sym typeface="Calibri"/>
            </a:endParaRPr>
          </a:p>
        </p:txBody>
      </p:sp>
      <p:sp>
        <p:nvSpPr>
          <p:cNvPr id="962" name="Shape 962"/>
          <p:cNvSpPr txBox="1">
            <a:spLocks noGrp="1"/>
          </p:cNvSpPr>
          <p:nvPr>
            <p:ph type="sldNum" idx="12"/>
          </p:nvPr>
        </p:nvSpPr>
        <p:spPr>
          <a:xfrm>
            <a:off x="8523541" y="4695623"/>
            <a:ext cx="548700" cy="393600"/>
          </a:xfrm>
          <a:prstGeom prst="rect">
            <a:avLst/>
          </a:prstGeom>
          <a:noFill/>
          <a:ln>
            <a:noFill/>
          </a:ln>
        </p:spPr>
        <p:txBody>
          <a:bodyPr lIns="91425" tIns="45700" rIns="91425" bIns="45700" anchor="ctr" anchorCtr="0">
            <a:noAutofit/>
          </a:bodyPr>
          <a:lstStyle/>
          <a:p>
            <a:fld id="{00000000-1234-1234-1234-123412341234}" type="slidenum">
              <a:rPr lang="en" sz="1000">
                <a:solidFill>
                  <a:srgbClr val="737373"/>
                </a:solidFill>
                <a:latin typeface="Roboto"/>
                <a:ea typeface="Roboto"/>
                <a:cs typeface="Roboto"/>
                <a:sym typeface="Roboto"/>
              </a:rPr>
              <a:pPr/>
              <a:t>15</a:t>
            </a:fld>
            <a:endParaRPr lang="en" sz="1000">
              <a:solidFill>
                <a:srgbClr val="737373"/>
              </a:solidFill>
              <a:latin typeface="Roboto"/>
              <a:ea typeface="Roboto"/>
              <a:cs typeface="Roboto"/>
              <a:sym typeface="Roboto"/>
            </a:endParaRPr>
          </a:p>
        </p:txBody>
      </p:sp>
      <p:pic>
        <p:nvPicPr>
          <p:cNvPr id="6" name="Shape 163"/>
          <p:cNvPicPr preferRelativeResize="0"/>
          <p:nvPr/>
        </p:nvPicPr>
        <p:blipFill rotWithShape="1">
          <a:blip r:embed="rId3">
            <a:alphaModFix/>
          </a:blip>
          <a:srcRect/>
          <a:stretch/>
        </p:blipFill>
        <p:spPr>
          <a:xfrm>
            <a:off x="432750" y="1166076"/>
            <a:ext cx="8157599" cy="3386700"/>
          </a:xfrm>
          <a:prstGeom prst="rect">
            <a:avLst/>
          </a:prstGeom>
          <a:noFill/>
          <a:ln>
            <a:noFill/>
          </a:ln>
        </p:spPr>
      </p:pic>
    </p:spTree>
    <p:extLst>
      <p:ext uri="{BB962C8B-B14F-4D97-AF65-F5344CB8AC3E}">
        <p14:creationId xmlns:p14="http://schemas.microsoft.com/office/powerpoint/2010/main" val="374906399"/>
      </p:ext>
    </p:extLst>
  </p:cSld>
  <p:clrMapOvr>
    <a:masterClrMapping/>
  </p:clrMapOvr>
  <p:transition spd="med">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968"/>
        <p:cNvGrpSpPr/>
        <p:nvPr/>
      </p:nvGrpSpPr>
      <p:grpSpPr>
        <a:xfrm>
          <a:off x="0" y="0"/>
          <a:ext cx="0" cy="0"/>
          <a:chOff x="0" y="0"/>
          <a:chExt cx="0" cy="0"/>
        </a:xfrm>
      </p:grpSpPr>
      <p:sp>
        <p:nvSpPr>
          <p:cNvPr id="969" name="Shape 969"/>
          <p:cNvSpPr txBox="1">
            <a:spLocks noGrp="1"/>
          </p:cNvSpPr>
          <p:nvPr>
            <p:ph type="title"/>
          </p:nvPr>
        </p:nvSpPr>
        <p:spPr>
          <a:xfrm>
            <a:off x="98250" y="16350"/>
            <a:ext cx="8826600" cy="602700"/>
          </a:xfrm>
          <a:prstGeom prst="rect">
            <a:avLst/>
          </a:prstGeom>
          <a:noFill/>
          <a:ln>
            <a:noFill/>
          </a:ln>
        </p:spPr>
        <p:txBody>
          <a:bodyPr lIns="91425" tIns="45700" rIns="91425" bIns="45700" anchor="ctr" anchorCtr="0">
            <a:noAutofit/>
          </a:bodyPr>
          <a:lstStyle/>
          <a:p>
            <a:pPr marL="0" marR="0" lvl="0" indent="0" algn="l" rtl="0">
              <a:lnSpc>
                <a:spcPct val="90000"/>
              </a:lnSpc>
              <a:spcBef>
                <a:spcPts val="0"/>
              </a:spcBef>
              <a:buClr>
                <a:schemeClr val="dk2"/>
              </a:buClr>
              <a:buSzPct val="25000"/>
              <a:buFont typeface="Calibri"/>
              <a:buNone/>
            </a:pPr>
            <a:r>
              <a:rPr lang="en-US" sz="2800" b="0" i="0" u="none" strike="noStrike" cap="none" dirty="0" smtClean="0">
                <a:solidFill>
                  <a:srgbClr val="FFFFFF"/>
                </a:solidFill>
                <a:latin typeface="Calibri"/>
                <a:ea typeface="Calibri"/>
                <a:cs typeface="Calibri"/>
                <a:sym typeface="Calibri"/>
              </a:rPr>
              <a:t>Multiple Language Support </a:t>
            </a:r>
            <a:endParaRPr lang="en" sz="2800" b="0" i="0" u="none" strike="noStrike" cap="none" dirty="0">
              <a:solidFill>
                <a:srgbClr val="FFFFFF"/>
              </a:solidFill>
              <a:latin typeface="Calibri"/>
              <a:ea typeface="Calibri"/>
              <a:cs typeface="Calibri"/>
              <a:sym typeface="Calibri"/>
            </a:endParaRPr>
          </a:p>
        </p:txBody>
      </p:sp>
      <p:sp>
        <p:nvSpPr>
          <p:cNvPr id="970" name="Shape 970"/>
          <p:cNvSpPr txBox="1">
            <a:spLocks noGrp="1"/>
          </p:cNvSpPr>
          <p:nvPr>
            <p:ph type="sldNum" idx="12"/>
          </p:nvPr>
        </p:nvSpPr>
        <p:spPr>
          <a:xfrm>
            <a:off x="8523541" y="4695623"/>
            <a:ext cx="548700" cy="393600"/>
          </a:xfrm>
          <a:prstGeom prst="rect">
            <a:avLst/>
          </a:prstGeom>
          <a:noFill/>
          <a:ln>
            <a:noFill/>
          </a:ln>
        </p:spPr>
        <p:txBody>
          <a:bodyPr lIns="91425" tIns="45700" rIns="91425" bIns="45700" anchor="ctr" anchorCtr="0">
            <a:noAutofit/>
          </a:bodyPr>
          <a:lstStyle/>
          <a:p>
            <a:fld id="{00000000-1234-1234-1234-123412341234}" type="slidenum">
              <a:rPr lang="en" sz="1000">
                <a:solidFill>
                  <a:srgbClr val="737373"/>
                </a:solidFill>
                <a:latin typeface="Roboto"/>
                <a:ea typeface="Roboto"/>
                <a:cs typeface="Roboto"/>
                <a:sym typeface="Roboto"/>
              </a:rPr>
              <a:pPr/>
              <a:t>16</a:t>
            </a:fld>
            <a:endParaRPr lang="en" sz="1000">
              <a:solidFill>
                <a:srgbClr val="737373"/>
              </a:solidFill>
              <a:latin typeface="Roboto"/>
              <a:ea typeface="Roboto"/>
              <a:cs typeface="Roboto"/>
              <a:sym typeface="Roboto"/>
            </a:endParaRPr>
          </a:p>
        </p:txBody>
      </p:sp>
      <p:sp>
        <p:nvSpPr>
          <p:cNvPr id="971" name="Shape 971"/>
          <p:cNvSpPr txBox="1">
            <a:spLocks noGrp="1"/>
          </p:cNvSpPr>
          <p:nvPr>
            <p:ph type="body" idx="4294967295"/>
          </p:nvPr>
        </p:nvSpPr>
        <p:spPr>
          <a:xfrm>
            <a:off x="455614" y="1325244"/>
            <a:ext cx="4006850" cy="3425824"/>
          </a:xfrm>
          <a:prstGeom prst="rect">
            <a:avLst/>
          </a:prstGeom>
          <a:noFill/>
          <a:ln>
            <a:noFill/>
          </a:ln>
        </p:spPr>
        <p:txBody>
          <a:bodyPr lIns="0" tIns="0" rIns="0" bIns="0" anchor="t" anchorCtr="0">
            <a:noAutofit/>
          </a:bodyPr>
          <a:lstStyle/>
          <a:p>
            <a:pPr marL="171450" marR="0" lvl="0" indent="-171450" algn="l" rtl="0">
              <a:lnSpc>
                <a:spcPct val="90000"/>
              </a:lnSpc>
              <a:spcBef>
                <a:spcPts val="0"/>
              </a:spcBef>
              <a:spcAft>
                <a:spcPts val="0"/>
              </a:spcAft>
              <a:buClr>
                <a:schemeClr val="dk2"/>
              </a:buClr>
              <a:buSzPct val="100000"/>
              <a:buFont typeface="Arial"/>
              <a:buChar char="•"/>
            </a:pPr>
            <a:r>
              <a:rPr lang="en-US" sz="2100" b="0" i="0" u="none" strike="noStrike" cap="none" dirty="0" smtClean="0">
                <a:solidFill>
                  <a:schemeClr val="dk2"/>
                </a:solidFill>
                <a:latin typeface="Calibri"/>
                <a:ea typeface="Calibri"/>
                <a:cs typeface="Calibri"/>
                <a:sym typeface="Calibri"/>
              </a:rPr>
              <a:t>JavaScript – XDK or </a:t>
            </a:r>
            <a:r>
              <a:rPr lang="en-US" sz="2100" b="0" i="0" u="none" strike="noStrike" cap="none" dirty="0" err="1" smtClean="0">
                <a:solidFill>
                  <a:schemeClr val="dk2"/>
                </a:solidFill>
                <a:latin typeface="Calibri"/>
                <a:ea typeface="Calibri"/>
                <a:cs typeface="Calibri"/>
                <a:sym typeface="Calibri"/>
              </a:rPr>
              <a:t>AppCloud</a:t>
            </a:r>
            <a:r>
              <a:rPr lang="en-US" sz="2100" b="0" i="0" u="none" strike="noStrike" cap="none" dirty="0" smtClean="0">
                <a:solidFill>
                  <a:schemeClr val="dk2"/>
                </a:solidFill>
                <a:latin typeface="Calibri"/>
                <a:ea typeface="Calibri"/>
                <a:cs typeface="Calibri"/>
                <a:sym typeface="Calibri"/>
              </a:rPr>
              <a:t> (Cloud9)</a:t>
            </a:r>
          </a:p>
          <a:p>
            <a:pPr marL="171450" marR="0" lvl="0" indent="-171450" algn="l" rtl="0">
              <a:lnSpc>
                <a:spcPct val="90000"/>
              </a:lnSpc>
              <a:spcBef>
                <a:spcPts val="0"/>
              </a:spcBef>
              <a:spcAft>
                <a:spcPts val="0"/>
              </a:spcAft>
              <a:buClr>
                <a:schemeClr val="dk2"/>
              </a:buClr>
              <a:buSzPct val="100000"/>
              <a:buFont typeface="Arial"/>
              <a:buChar char="•"/>
            </a:pPr>
            <a:endParaRPr lang="en" sz="2100" b="0" i="0" u="none" strike="noStrike" cap="none" dirty="0" smtClean="0">
              <a:solidFill>
                <a:schemeClr val="dk2"/>
              </a:solidFill>
              <a:latin typeface="Calibri"/>
              <a:ea typeface="Calibri"/>
              <a:cs typeface="Calibri"/>
              <a:sym typeface="Calibri"/>
            </a:endParaRPr>
          </a:p>
          <a:p>
            <a:pPr marL="171450" marR="0" lvl="0" indent="-171450" algn="l" rtl="0">
              <a:lnSpc>
                <a:spcPct val="90000"/>
              </a:lnSpc>
              <a:spcBef>
                <a:spcPts val="750"/>
              </a:spcBef>
              <a:spcAft>
                <a:spcPts val="0"/>
              </a:spcAft>
              <a:buClr>
                <a:schemeClr val="dk2"/>
              </a:buClr>
              <a:buSzPct val="100000"/>
              <a:buFont typeface="Arial"/>
              <a:buChar char="•"/>
            </a:pPr>
            <a:r>
              <a:rPr lang="en-US" sz="2100" b="0" i="0" u="none" strike="noStrike" cap="none" dirty="0" smtClean="0">
                <a:solidFill>
                  <a:schemeClr val="dk2"/>
                </a:solidFill>
                <a:latin typeface="Calibri"/>
                <a:ea typeface="Calibri"/>
                <a:cs typeface="Calibri"/>
                <a:sym typeface="Calibri"/>
              </a:rPr>
              <a:t>Visual Programming – Node-RED</a:t>
            </a:r>
          </a:p>
          <a:p>
            <a:pPr marL="171450" marR="0" lvl="0" indent="-171450" algn="l" rtl="0">
              <a:lnSpc>
                <a:spcPct val="90000"/>
              </a:lnSpc>
              <a:spcBef>
                <a:spcPts val="750"/>
              </a:spcBef>
              <a:spcAft>
                <a:spcPts val="0"/>
              </a:spcAft>
              <a:buClr>
                <a:schemeClr val="dk2"/>
              </a:buClr>
              <a:buSzPct val="100000"/>
              <a:buFont typeface="Arial"/>
              <a:buChar char="•"/>
            </a:pPr>
            <a:endParaRPr lang="en-US" sz="2100" b="0" i="0" u="none" strike="noStrike" cap="none" dirty="0" smtClean="0">
              <a:solidFill>
                <a:schemeClr val="dk2"/>
              </a:solidFill>
              <a:latin typeface="Calibri"/>
              <a:ea typeface="Calibri"/>
              <a:cs typeface="Calibri"/>
              <a:sym typeface="Calibri"/>
            </a:endParaRPr>
          </a:p>
          <a:p>
            <a:pPr marL="171450" marR="0" lvl="0" indent="-171450" algn="l" rtl="0">
              <a:lnSpc>
                <a:spcPct val="90000"/>
              </a:lnSpc>
              <a:spcBef>
                <a:spcPts val="750"/>
              </a:spcBef>
              <a:spcAft>
                <a:spcPts val="0"/>
              </a:spcAft>
              <a:buClr>
                <a:schemeClr val="dk2"/>
              </a:buClr>
              <a:buSzPct val="100000"/>
              <a:buFont typeface="Arial"/>
              <a:buChar char="•"/>
            </a:pPr>
            <a:r>
              <a:rPr lang="en-US" sz="2100" dirty="0" smtClean="0">
                <a:solidFill>
                  <a:schemeClr val="dk2"/>
                </a:solidFill>
                <a:latin typeface="Calibri"/>
                <a:ea typeface="Calibri"/>
                <a:cs typeface="Calibri"/>
                <a:sym typeface="Calibri"/>
              </a:rPr>
              <a:t>C++ - Intel System Studio </a:t>
            </a:r>
            <a:endParaRPr lang="en-US" sz="2100" dirty="0" smtClean="0">
              <a:solidFill>
                <a:schemeClr val="dk2"/>
              </a:solidFill>
              <a:latin typeface="Calibri"/>
              <a:ea typeface="Calibri"/>
              <a:cs typeface="Calibri"/>
              <a:sym typeface="Calibri"/>
            </a:endParaRPr>
          </a:p>
          <a:p>
            <a:pPr marL="171450" marR="0" lvl="0" indent="-171450" algn="l" rtl="0">
              <a:lnSpc>
                <a:spcPct val="90000"/>
              </a:lnSpc>
              <a:spcBef>
                <a:spcPts val="750"/>
              </a:spcBef>
              <a:spcAft>
                <a:spcPts val="0"/>
              </a:spcAft>
              <a:buClr>
                <a:schemeClr val="dk2"/>
              </a:buClr>
              <a:buSzPct val="100000"/>
              <a:buFont typeface="Arial"/>
              <a:buChar char="•"/>
            </a:pPr>
            <a:endParaRPr lang="en-US" sz="2100" b="0" i="0" u="none" strike="noStrike" cap="none" dirty="0">
              <a:solidFill>
                <a:schemeClr val="dk2"/>
              </a:solidFill>
              <a:latin typeface="Calibri"/>
              <a:ea typeface="Calibri"/>
              <a:cs typeface="Calibri"/>
              <a:sym typeface="Calibri"/>
            </a:endParaRPr>
          </a:p>
          <a:p>
            <a:pPr marL="171450" marR="0" lvl="0" indent="-171450" algn="l" rtl="0">
              <a:lnSpc>
                <a:spcPct val="90000"/>
              </a:lnSpc>
              <a:spcBef>
                <a:spcPts val="750"/>
              </a:spcBef>
              <a:spcAft>
                <a:spcPts val="0"/>
              </a:spcAft>
              <a:buClr>
                <a:schemeClr val="dk2"/>
              </a:buClr>
              <a:buSzPct val="100000"/>
              <a:buFont typeface="Arial"/>
              <a:buChar char="•"/>
            </a:pPr>
            <a:r>
              <a:rPr lang="en-US" sz="2100" dirty="0" smtClean="0">
                <a:solidFill>
                  <a:schemeClr val="dk2"/>
                </a:solidFill>
                <a:latin typeface="Calibri"/>
                <a:ea typeface="Calibri"/>
                <a:cs typeface="Calibri"/>
                <a:sym typeface="Calibri"/>
              </a:rPr>
              <a:t>Python Runtime </a:t>
            </a:r>
            <a:endParaRPr lang="en" sz="2100" b="0" i="0" u="none" strike="noStrike" cap="none" dirty="0">
              <a:solidFill>
                <a:schemeClr val="dk2"/>
              </a:solidFill>
              <a:latin typeface="Calibri"/>
              <a:ea typeface="Calibri"/>
              <a:cs typeface="Calibri"/>
              <a:sym typeface="Calibri"/>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41650" y="991811"/>
            <a:ext cx="4730591" cy="3331050"/>
          </a:xfrm>
          <a:prstGeom prst="rect">
            <a:avLst/>
          </a:prstGeom>
        </p:spPr>
      </p:pic>
    </p:spTree>
    <p:extLst>
      <p:ext uri="{BB962C8B-B14F-4D97-AF65-F5344CB8AC3E}">
        <p14:creationId xmlns:p14="http://schemas.microsoft.com/office/powerpoint/2010/main" val="1675076951"/>
      </p:ext>
    </p:extLst>
  </p:cSld>
  <p:clrMapOvr>
    <a:masterClrMapping/>
  </p:clrMapOvr>
  <p:transition spd="med">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968"/>
        <p:cNvGrpSpPr/>
        <p:nvPr/>
      </p:nvGrpSpPr>
      <p:grpSpPr>
        <a:xfrm>
          <a:off x="0" y="0"/>
          <a:ext cx="0" cy="0"/>
          <a:chOff x="0" y="0"/>
          <a:chExt cx="0" cy="0"/>
        </a:xfrm>
      </p:grpSpPr>
      <p:sp>
        <p:nvSpPr>
          <p:cNvPr id="969" name="Shape 969"/>
          <p:cNvSpPr txBox="1">
            <a:spLocks noGrp="1"/>
          </p:cNvSpPr>
          <p:nvPr>
            <p:ph type="title"/>
          </p:nvPr>
        </p:nvSpPr>
        <p:spPr>
          <a:xfrm>
            <a:off x="98250" y="16350"/>
            <a:ext cx="8826600" cy="602700"/>
          </a:xfrm>
          <a:prstGeom prst="rect">
            <a:avLst/>
          </a:prstGeom>
          <a:noFill/>
          <a:ln>
            <a:noFill/>
          </a:ln>
        </p:spPr>
        <p:txBody>
          <a:bodyPr lIns="91425" tIns="45700" rIns="91425" bIns="45700" anchor="ctr" anchorCtr="0">
            <a:noAutofit/>
          </a:bodyPr>
          <a:lstStyle/>
          <a:p>
            <a:pPr marL="0" marR="0" lvl="0" indent="0" algn="l" rtl="0">
              <a:lnSpc>
                <a:spcPct val="90000"/>
              </a:lnSpc>
              <a:spcBef>
                <a:spcPts val="0"/>
              </a:spcBef>
              <a:buClr>
                <a:schemeClr val="dk2"/>
              </a:buClr>
              <a:buSzPct val="25000"/>
              <a:buFont typeface="Calibri"/>
              <a:buNone/>
            </a:pPr>
            <a:r>
              <a:rPr lang="en" sz="2800" b="0" i="0" u="none" strike="noStrike" cap="none" dirty="0">
                <a:solidFill>
                  <a:srgbClr val="FFFFFF"/>
                </a:solidFill>
                <a:latin typeface="Calibri"/>
                <a:ea typeface="Calibri"/>
                <a:cs typeface="Calibri"/>
                <a:sym typeface="Calibri"/>
              </a:rPr>
              <a:t>Other </a:t>
            </a:r>
            <a:r>
              <a:rPr lang="en" sz="2800" b="0" i="0" u="none" strike="noStrike" cap="none" dirty="0" smtClean="0">
                <a:solidFill>
                  <a:srgbClr val="FFFFFF"/>
                </a:solidFill>
                <a:latin typeface="Calibri"/>
                <a:ea typeface="Calibri"/>
                <a:cs typeface="Calibri"/>
                <a:sym typeface="Calibri"/>
              </a:rPr>
              <a:t>Key </a:t>
            </a:r>
            <a:r>
              <a:rPr lang="en" sz="2800" b="0" i="0" u="none" strike="noStrike" cap="none" dirty="0">
                <a:solidFill>
                  <a:srgbClr val="FFFFFF"/>
                </a:solidFill>
                <a:latin typeface="Calibri"/>
                <a:ea typeface="Calibri"/>
                <a:cs typeface="Calibri"/>
                <a:sym typeface="Calibri"/>
              </a:rPr>
              <a:t>Features</a:t>
            </a:r>
          </a:p>
        </p:txBody>
      </p:sp>
      <p:sp>
        <p:nvSpPr>
          <p:cNvPr id="970" name="Shape 970"/>
          <p:cNvSpPr txBox="1">
            <a:spLocks noGrp="1"/>
          </p:cNvSpPr>
          <p:nvPr>
            <p:ph type="sldNum" idx="12"/>
          </p:nvPr>
        </p:nvSpPr>
        <p:spPr>
          <a:xfrm>
            <a:off x="8523541" y="4695623"/>
            <a:ext cx="548700" cy="393600"/>
          </a:xfrm>
          <a:prstGeom prst="rect">
            <a:avLst/>
          </a:prstGeom>
          <a:noFill/>
          <a:ln>
            <a:noFill/>
          </a:ln>
        </p:spPr>
        <p:txBody>
          <a:bodyPr lIns="91425" tIns="45700" rIns="91425" bIns="45700" anchor="ctr" anchorCtr="0">
            <a:noAutofit/>
          </a:bodyPr>
          <a:lstStyle/>
          <a:p>
            <a:fld id="{00000000-1234-1234-1234-123412341234}" type="slidenum">
              <a:rPr lang="en" sz="1000">
                <a:solidFill>
                  <a:srgbClr val="737373"/>
                </a:solidFill>
                <a:latin typeface="Roboto"/>
                <a:ea typeface="Roboto"/>
                <a:cs typeface="Roboto"/>
                <a:sym typeface="Roboto"/>
              </a:rPr>
              <a:pPr/>
              <a:t>17</a:t>
            </a:fld>
            <a:endParaRPr lang="en" sz="1000">
              <a:solidFill>
                <a:srgbClr val="737373"/>
              </a:solidFill>
              <a:latin typeface="Roboto"/>
              <a:ea typeface="Roboto"/>
              <a:cs typeface="Roboto"/>
              <a:sym typeface="Roboto"/>
            </a:endParaRPr>
          </a:p>
        </p:txBody>
      </p:sp>
      <p:sp>
        <p:nvSpPr>
          <p:cNvPr id="971" name="Shape 971"/>
          <p:cNvSpPr txBox="1">
            <a:spLocks noGrp="1"/>
          </p:cNvSpPr>
          <p:nvPr>
            <p:ph type="body" idx="4294967295"/>
          </p:nvPr>
        </p:nvSpPr>
        <p:spPr>
          <a:xfrm>
            <a:off x="455614" y="1325244"/>
            <a:ext cx="4006850" cy="3425824"/>
          </a:xfrm>
          <a:prstGeom prst="rect">
            <a:avLst/>
          </a:prstGeom>
          <a:noFill/>
          <a:ln>
            <a:noFill/>
          </a:ln>
        </p:spPr>
        <p:txBody>
          <a:bodyPr lIns="0" tIns="0" rIns="0" bIns="0" anchor="t" anchorCtr="0">
            <a:noAutofit/>
          </a:bodyPr>
          <a:lstStyle/>
          <a:p>
            <a:pPr marL="171450" marR="0" lvl="0" indent="-171450" algn="l" rtl="0">
              <a:lnSpc>
                <a:spcPct val="90000"/>
              </a:lnSpc>
              <a:spcBef>
                <a:spcPts val="0"/>
              </a:spcBef>
              <a:spcAft>
                <a:spcPts val="0"/>
              </a:spcAft>
              <a:buClr>
                <a:schemeClr val="dk2"/>
              </a:buClr>
              <a:buSzPct val="100000"/>
              <a:buFont typeface="Arial"/>
              <a:buChar char="•"/>
            </a:pPr>
            <a:r>
              <a:rPr lang="en" sz="2100" b="0" i="0" u="none" strike="noStrike" cap="none" dirty="0">
                <a:solidFill>
                  <a:schemeClr val="dk2"/>
                </a:solidFill>
                <a:latin typeface="Calibri"/>
                <a:ea typeface="Calibri"/>
                <a:cs typeface="Calibri"/>
                <a:sym typeface="Calibri"/>
              </a:rPr>
              <a:t>Free evaluation Software Suite</a:t>
            </a:r>
          </a:p>
          <a:p>
            <a:pPr marL="857250" marR="0" lvl="2" indent="-171450" algn="l" rtl="0">
              <a:lnSpc>
                <a:spcPct val="90000"/>
              </a:lnSpc>
              <a:spcBef>
                <a:spcPts val="375"/>
              </a:spcBef>
              <a:spcAft>
                <a:spcPts val="0"/>
              </a:spcAft>
              <a:buClr>
                <a:schemeClr val="dk2"/>
              </a:buClr>
              <a:buSzPct val="100000"/>
              <a:buFont typeface="Arial"/>
              <a:buChar char="•"/>
            </a:pPr>
            <a:r>
              <a:rPr lang="en" sz="1400" b="0" i="0" u="none" strike="noStrike" cap="none" dirty="0" err="1">
                <a:solidFill>
                  <a:schemeClr val="dk2"/>
                </a:solidFill>
                <a:latin typeface="Calibri"/>
                <a:ea typeface="Calibri"/>
                <a:cs typeface="Calibri"/>
                <a:sym typeface="Calibri"/>
              </a:rPr>
              <a:t>shopiotmarketplace.com</a:t>
            </a:r>
            <a:endParaRPr lang="en" sz="1400" b="0" i="0" u="none" strike="noStrike" cap="none" dirty="0">
              <a:solidFill>
                <a:schemeClr val="dk2"/>
              </a:solidFill>
              <a:latin typeface="Calibri"/>
              <a:ea typeface="Calibri"/>
              <a:cs typeface="Calibri"/>
              <a:sym typeface="Calibri"/>
            </a:endParaRPr>
          </a:p>
          <a:p>
            <a:pPr marL="171450" marR="0" lvl="0" indent="-171450" algn="l" rtl="0">
              <a:lnSpc>
                <a:spcPct val="90000"/>
              </a:lnSpc>
              <a:spcBef>
                <a:spcPts val="750"/>
              </a:spcBef>
              <a:spcAft>
                <a:spcPts val="0"/>
              </a:spcAft>
              <a:buClr>
                <a:schemeClr val="dk2"/>
              </a:buClr>
              <a:buSzPct val="100000"/>
              <a:buFont typeface="Arial"/>
              <a:buChar char="•"/>
            </a:pPr>
            <a:r>
              <a:rPr lang="en" sz="2100" b="0" i="0" u="none" strike="noStrike" cap="none" dirty="0">
                <a:solidFill>
                  <a:schemeClr val="dk2"/>
                </a:solidFill>
                <a:latin typeface="Calibri"/>
                <a:ea typeface="Calibri"/>
                <a:cs typeface="Calibri"/>
                <a:sym typeface="Calibri"/>
              </a:rPr>
              <a:t>Public software repository (01.org)</a:t>
            </a:r>
          </a:p>
          <a:p>
            <a:pPr marL="857250" marR="0" lvl="2" indent="-171450" algn="l" rtl="0">
              <a:lnSpc>
                <a:spcPct val="90000"/>
              </a:lnSpc>
              <a:spcBef>
                <a:spcPts val="375"/>
              </a:spcBef>
              <a:spcAft>
                <a:spcPts val="0"/>
              </a:spcAft>
              <a:buClr>
                <a:schemeClr val="dk2"/>
              </a:buClr>
              <a:buSzPct val="100000"/>
              <a:buFont typeface="Arial"/>
              <a:buChar char="•"/>
            </a:pPr>
            <a:r>
              <a:rPr lang="en" sz="1400" b="0" i="0" u="none" strike="noStrike" cap="none" dirty="0">
                <a:solidFill>
                  <a:schemeClr val="dk2"/>
                </a:solidFill>
                <a:latin typeface="Calibri"/>
                <a:ea typeface="Calibri"/>
                <a:cs typeface="Calibri"/>
                <a:sym typeface="Calibri"/>
              </a:rPr>
              <a:t>Collection of add-on capabilities for </a:t>
            </a:r>
            <a:r>
              <a:rPr lang="en" sz="1400" b="0" i="0" u="none" strike="noStrike" cap="none" dirty="0" err="1">
                <a:solidFill>
                  <a:schemeClr val="dk2"/>
                </a:solidFill>
                <a:latin typeface="Calibri"/>
                <a:ea typeface="Calibri"/>
                <a:cs typeface="Calibri"/>
                <a:sym typeface="Calibri"/>
              </a:rPr>
              <a:t>comms</a:t>
            </a:r>
            <a:r>
              <a:rPr lang="en" sz="1400" b="0" i="0" u="none" strike="noStrike" cap="none" dirty="0">
                <a:solidFill>
                  <a:schemeClr val="dk2"/>
                </a:solidFill>
                <a:latin typeface="Calibri"/>
                <a:ea typeface="Calibri"/>
                <a:cs typeface="Calibri"/>
                <a:sym typeface="Calibri"/>
              </a:rPr>
              <a:t>, libraries, and solutions</a:t>
            </a:r>
          </a:p>
          <a:p>
            <a:pPr marL="171450" marR="0" lvl="0" indent="-171450" algn="l" rtl="0">
              <a:lnSpc>
                <a:spcPct val="90000"/>
              </a:lnSpc>
              <a:spcBef>
                <a:spcPts val="750"/>
              </a:spcBef>
              <a:spcAft>
                <a:spcPts val="0"/>
              </a:spcAft>
              <a:buClr>
                <a:schemeClr val="dk2"/>
              </a:buClr>
              <a:buSzPct val="100000"/>
              <a:buFont typeface="Arial"/>
              <a:buChar char="•"/>
            </a:pPr>
            <a:r>
              <a:rPr lang="en" sz="2100" b="0" i="0" u="none" strike="noStrike" cap="none" dirty="0">
                <a:solidFill>
                  <a:schemeClr val="dk2"/>
                </a:solidFill>
                <a:latin typeface="Calibri"/>
                <a:ea typeface="Calibri"/>
                <a:cs typeface="Calibri"/>
                <a:sym typeface="Calibri"/>
              </a:rPr>
              <a:t>Wind River Helix Device Cloud and Helix App Cloud </a:t>
            </a:r>
            <a:r>
              <a:rPr lang="en" sz="2100" b="0" i="0" u="none" strike="noStrike" cap="none" dirty="0" smtClean="0">
                <a:solidFill>
                  <a:schemeClr val="dk2"/>
                </a:solidFill>
                <a:latin typeface="Calibri"/>
                <a:ea typeface="Calibri"/>
                <a:cs typeface="Calibri"/>
                <a:sym typeface="Calibri"/>
              </a:rPr>
              <a:t>integration</a:t>
            </a:r>
            <a:endParaRPr lang="en" sz="2100" b="0" i="0" u="none" strike="noStrike" cap="none" dirty="0">
              <a:solidFill>
                <a:schemeClr val="dk2"/>
              </a:solidFill>
              <a:latin typeface="Calibri"/>
              <a:ea typeface="Calibri"/>
              <a:cs typeface="Calibri"/>
              <a:sym typeface="Calibri"/>
            </a:endParaRPr>
          </a:p>
        </p:txBody>
      </p:sp>
      <p:pic>
        <p:nvPicPr>
          <p:cNvPr id="972" name="Shape 972"/>
          <p:cNvPicPr preferRelativeResize="0"/>
          <p:nvPr/>
        </p:nvPicPr>
        <p:blipFill>
          <a:blip r:embed="rId3">
            <a:alphaModFix/>
          </a:blip>
          <a:stretch>
            <a:fillRect/>
          </a:stretch>
        </p:blipFill>
        <p:spPr>
          <a:xfrm>
            <a:off x="4725423" y="739748"/>
            <a:ext cx="3897325" cy="4146621"/>
          </a:xfrm>
          <a:prstGeom prst="rect">
            <a:avLst/>
          </a:prstGeom>
          <a:noFill/>
          <a:ln>
            <a:noFill/>
          </a:ln>
        </p:spPr>
      </p:pic>
    </p:spTree>
    <p:extLst>
      <p:ext uri="{BB962C8B-B14F-4D97-AF65-F5344CB8AC3E}">
        <p14:creationId xmlns:p14="http://schemas.microsoft.com/office/powerpoint/2010/main" val="892884605"/>
      </p:ext>
    </p:extLst>
  </p:cSld>
  <p:clrMapOvr>
    <a:masterClrMapping/>
  </p:clrMapOvr>
  <p:transition spd="med">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05"/>
        <p:cNvGrpSpPr/>
        <p:nvPr/>
      </p:nvGrpSpPr>
      <p:grpSpPr>
        <a:xfrm>
          <a:off x="0" y="0"/>
          <a:ext cx="0" cy="0"/>
          <a:chOff x="0" y="0"/>
          <a:chExt cx="0" cy="0"/>
        </a:xfrm>
      </p:grpSpPr>
      <p:sp>
        <p:nvSpPr>
          <p:cNvPr id="606" name="Shape 606"/>
          <p:cNvSpPr txBox="1">
            <a:spLocks noGrp="1"/>
          </p:cNvSpPr>
          <p:nvPr>
            <p:ph type="sldNum" idx="12"/>
          </p:nvPr>
        </p:nvSpPr>
        <p:spPr>
          <a:xfrm>
            <a:off x="0" y="4928050"/>
            <a:ext cx="453152" cy="207358"/>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US" sz="1400" b="0" i="0" u="none" strike="noStrike" cap="none">
                <a:solidFill>
                  <a:srgbClr val="000000"/>
                </a:solidFill>
                <a:latin typeface="Arial"/>
                <a:ea typeface="Arial"/>
                <a:cs typeface="Arial"/>
                <a:sym typeface="Arial"/>
              </a:rPr>
              <a:t>18</a:t>
            </a:fld>
            <a:endParaRPr lang="en-US" sz="1400" b="0" i="0" u="none" strike="noStrike" cap="none">
              <a:solidFill>
                <a:srgbClr val="000000"/>
              </a:solidFill>
              <a:latin typeface="Arial"/>
              <a:ea typeface="Arial"/>
              <a:cs typeface="Arial"/>
              <a:sym typeface="Arial"/>
            </a:endParaRPr>
          </a:p>
        </p:txBody>
      </p:sp>
      <p:sp>
        <p:nvSpPr>
          <p:cNvPr id="607" name="Shape 607"/>
          <p:cNvSpPr txBox="1">
            <a:spLocks noGrp="1"/>
          </p:cNvSpPr>
          <p:nvPr>
            <p:ph type="title"/>
          </p:nvPr>
        </p:nvSpPr>
        <p:spPr>
          <a:xfrm>
            <a:off x="188572" y="133350"/>
            <a:ext cx="8817377" cy="466125"/>
          </a:xfrm>
          <a:prstGeom prst="rect">
            <a:avLst/>
          </a:prstGeom>
          <a:noFill/>
          <a:ln>
            <a:noFill/>
          </a:ln>
        </p:spPr>
        <p:txBody>
          <a:bodyPr lIns="0" tIns="0" rIns="0" bIns="0" anchor="ctr" anchorCtr="0">
            <a:noAutofit/>
          </a:bodyPr>
          <a:lstStyle/>
          <a:p>
            <a:pPr marL="0" marR="0" lvl="0" indent="0" algn="l" rtl="0">
              <a:lnSpc>
                <a:spcPct val="100000"/>
              </a:lnSpc>
              <a:spcBef>
                <a:spcPts val="0"/>
              </a:spcBef>
              <a:spcAft>
                <a:spcPts val="0"/>
              </a:spcAft>
              <a:buClr>
                <a:schemeClr val="lt1"/>
              </a:buClr>
              <a:buSzPct val="25000"/>
              <a:buFont typeface="Arial"/>
              <a:buNone/>
            </a:pPr>
            <a:r>
              <a:rPr lang="en-US" sz="2800" b="1" i="0" u="none" strike="noStrike" cap="none">
                <a:solidFill>
                  <a:schemeClr val="lt1"/>
                </a:solidFill>
                <a:latin typeface="Arial"/>
                <a:ea typeface="Arial"/>
                <a:cs typeface="Arial"/>
                <a:sym typeface="Arial"/>
              </a:rPr>
              <a:t>Sensor Kit: Starter Pack</a:t>
            </a:r>
          </a:p>
        </p:txBody>
      </p:sp>
      <p:pic>
        <p:nvPicPr>
          <p:cNvPr id="608" name="Shape 608"/>
          <p:cNvPicPr preferRelativeResize="0"/>
          <p:nvPr/>
        </p:nvPicPr>
        <p:blipFill rotWithShape="1">
          <a:blip r:embed="rId3">
            <a:alphaModFix/>
          </a:blip>
          <a:srcRect/>
          <a:stretch/>
        </p:blipFill>
        <p:spPr>
          <a:xfrm>
            <a:off x="4026196" y="952399"/>
            <a:ext cx="4965404" cy="4057749"/>
          </a:xfrm>
          <a:prstGeom prst="rect">
            <a:avLst/>
          </a:prstGeom>
          <a:noFill/>
          <a:ln>
            <a:noFill/>
          </a:ln>
        </p:spPr>
      </p:pic>
      <p:sp>
        <p:nvSpPr>
          <p:cNvPr id="609" name="Shape 609"/>
          <p:cNvSpPr/>
          <p:nvPr/>
        </p:nvSpPr>
        <p:spPr>
          <a:xfrm>
            <a:off x="453150" y="987525"/>
            <a:ext cx="3270300" cy="3809998"/>
          </a:xfrm>
          <a:prstGeom prst="roundRect">
            <a:avLst>
              <a:gd name="adj" fmla="val 0"/>
            </a:avLst>
          </a:prstGeom>
          <a:solidFill>
            <a:srgbClr val="F5D22F">
              <a:alpha val="80000"/>
            </a:srgbClr>
          </a:solidFill>
          <a:ln>
            <a:noFill/>
          </a:ln>
        </p:spPr>
        <p:txBody>
          <a:bodyPr lIns="180000" tIns="158400" rIns="180000" bIns="90000" anchor="t" anchorCtr="0">
            <a:noAutofit/>
          </a:bodyPr>
          <a:lstStyle/>
          <a:p>
            <a:pPr marL="285750" marR="0" lvl="0" indent="-273050" algn="l" rtl="0">
              <a:lnSpc>
                <a:spcPct val="115000"/>
              </a:lnSpc>
              <a:spcBef>
                <a:spcPts val="0"/>
              </a:spcBef>
              <a:spcAft>
                <a:spcPts val="0"/>
              </a:spcAft>
              <a:buClr>
                <a:schemeClr val="dk1"/>
              </a:buClr>
              <a:buSzPct val="100000"/>
              <a:buFont typeface="Arial"/>
              <a:buChar char="•"/>
            </a:pPr>
            <a:r>
              <a:rPr lang="en-US" sz="1200" b="0" i="0" u="none" strike="noStrike" cap="none">
                <a:solidFill>
                  <a:schemeClr val="dk1"/>
                </a:solidFill>
                <a:latin typeface="Arial"/>
                <a:ea typeface="Arial"/>
                <a:cs typeface="Arial"/>
                <a:sym typeface="Arial"/>
              </a:rPr>
              <a:t>Grove Base Shield v2</a:t>
            </a:r>
          </a:p>
          <a:p>
            <a:pPr marL="285750" marR="0" lvl="0" indent="-273050" algn="l" rtl="0">
              <a:lnSpc>
                <a:spcPct val="115000"/>
              </a:lnSpc>
              <a:spcBef>
                <a:spcPts val="0"/>
              </a:spcBef>
              <a:spcAft>
                <a:spcPts val="0"/>
              </a:spcAft>
              <a:buClr>
                <a:schemeClr val="dk1"/>
              </a:buClr>
              <a:buSzPct val="100000"/>
              <a:buFont typeface="Arial"/>
              <a:buChar char="•"/>
            </a:pPr>
            <a:r>
              <a:rPr lang="en-US" sz="1200" b="0" i="0" u="none" strike="noStrike" cap="none">
                <a:solidFill>
                  <a:schemeClr val="dk1"/>
                </a:solidFill>
                <a:latin typeface="Arial"/>
                <a:ea typeface="Arial"/>
                <a:cs typeface="Arial"/>
                <a:sym typeface="Arial"/>
              </a:rPr>
              <a:t>Buzzer</a:t>
            </a:r>
          </a:p>
          <a:p>
            <a:pPr marL="285750" marR="0" lvl="0" indent="-273050" algn="l" rtl="0">
              <a:lnSpc>
                <a:spcPct val="115000"/>
              </a:lnSpc>
              <a:spcBef>
                <a:spcPts val="0"/>
              </a:spcBef>
              <a:spcAft>
                <a:spcPts val="0"/>
              </a:spcAft>
              <a:buClr>
                <a:schemeClr val="dk1"/>
              </a:buClr>
              <a:buSzPct val="100000"/>
              <a:buFont typeface="Arial"/>
              <a:buChar char="•"/>
            </a:pPr>
            <a:r>
              <a:rPr lang="en-US" sz="1200" b="0" i="0" u="none" strike="noStrike" cap="none">
                <a:solidFill>
                  <a:schemeClr val="dk1"/>
                </a:solidFill>
                <a:latin typeface="Arial"/>
                <a:ea typeface="Arial"/>
                <a:cs typeface="Arial"/>
                <a:sym typeface="Arial"/>
              </a:rPr>
              <a:t>Button</a:t>
            </a:r>
          </a:p>
          <a:p>
            <a:pPr marL="285750" marR="0" lvl="0" indent="-273050" algn="l" rtl="0">
              <a:lnSpc>
                <a:spcPct val="115000"/>
              </a:lnSpc>
              <a:spcBef>
                <a:spcPts val="0"/>
              </a:spcBef>
              <a:spcAft>
                <a:spcPts val="0"/>
              </a:spcAft>
              <a:buClr>
                <a:schemeClr val="dk1"/>
              </a:buClr>
              <a:buSzPct val="100000"/>
              <a:buFont typeface="Arial"/>
              <a:buChar char="•"/>
            </a:pPr>
            <a:r>
              <a:rPr lang="en-US" sz="1200" b="0" i="0" u="none" strike="noStrike" cap="none">
                <a:solidFill>
                  <a:schemeClr val="dk1"/>
                </a:solidFill>
                <a:latin typeface="Arial"/>
                <a:ea typeface="Arial"/>
                <a:cs typeface="Arial"/>
                <a:sym typeface="Arial"/>
              </a:rPr>
              <a:t>LED Socket</a:t>
            </a:r>
          </a:p>
          <a:p>
            <a:pPr marL="285750" marR="0" lvl="0" indent="-273050" algn="l" rtl="0">
              <a:lnSpc>
                <a:spcPct val="115000"/>
              </a:lnSpc>
              <a:spcBef>
                <a:spcPts val="0"/>
              </a:spcBef>
              <a:spcAft>
                <a:spcPts val="0"/>
              </a:spcAft>
              <a:buClr>
                <a:schemeClr val="dk1"/>
              </a:buClr>
              <a:buSzPct val="100000"/>
              <a:buFont typeface="Arial"/>
              <a:buChar char="•"/>
            </a:pPr>
            <a:r>
              <a:rPr lang="en-US" sz="1200" b="0" i="0" u="none" strike="noStrike" cap="none">
                <a:solidFill>
                  <a:schemeClr val="dk1"/>
                </a:solidFill>
                <a:latin typeface="Arial"/>
                <a:ea typeface="Arial"/>
                <a:cs typeface="Arial"/>
                <a:sym typeface="Arial"/>
              </a:rPr>
              <a:t>Sound Sensor</a:t>
            </a:r>
          </a:p>
          <a:p>
            <a:pPr marL="285750" marR="0" lvl="0" indent="-273050" algn="l" rtl="0">
              <a:lnSpc>
                <a:spcPct val="115000"/>
              </a:lnSpc>
              <a:spcBef>
                <a:spcPts val="0"/>
              </a:spcBef>
              <a:spcAft>
                <a:spcPts val="0"/>
              </a:spcAft>
              <a:buClr>
                <a:schemeClr val="dk1"/>
              </a:buClr>
              <a:buSzPct val="100000"/>
              <a:buFont typeface="Arial"/>
              <a:buChar char="•"/>
            </a:pPr>
            <a:r>
              <a:rPr lang="en-US" sz="1200" b="0" i="0" u="none" strike="noStrike" cap="none">
                <a:solidFill>
                  <a:schemeClr val="dk1"/>
                </a:solidFill>
                <a:latin typeface="Arial"/>
                <a:ea typeface="Arial"/>
                <a:cs typeface="Arial"/>
                <a:sym typeface="Arial"/>
              </a:rPr>
              <a:t>Rotary Angle Sensor</a:t>
            </a:r>
          </a:p>
          <a:p>
            <a:pPr marL="285750" marR="0" lvl="0" indent="-273050" algn="l" rtl="0">
              <a:lnSpc>
                <a:spcPct val="115000"/>
              </a:lnSpc>
              <a:spcBef>
                <a:spcPts val="0"/>
              </a:spcBef>
              <a:spcAft>
                <a:spcPts val="0"/>
              </a:spcAft>
              <a:buClr>
                <a:schemeClr val="dk1"/>
              </a:buClr>
              <a:buSzPct val="100000"/>
              <a:buFont typeface="Arial"/>
              <a:buChar char="•"/>
            </a:pPr>
            <a:r>
              <a:rPr lang="en-US" sz="1200" b="0" i="0" u="none" strike="noStrike" cap="none">
                <a:solidFill>
                  <a:schemeClr val="dk1"/>
                </a:solidFill>
                <a:latin typeface="Arial"/>
                <a:ea typeface="Arial"/>
                <a:cs typeface="Arial"/>
                <a:sym typeface="Arial"/>
              </a:rPr>
              <a:t>Touch Sensor</a:t>
            </a:r>
          </a:p>
          <a:p>
            <a:pPr marL="285750" marR="0" lvl="0" indent="-273050" algn="l" rtl="0">
              <a:lnSpc>
                <a:spcPct val="115000"/>
              </a:lnSpc>
              <a:spcBef>
                <a:spcPts val="0"/>
              </a:spcBef>
              <a:spcAft>
                <a:spcPts val="0"/>
              </a:spcAft>
              <a:buClr>
                <a:schemeClr val="dk1"/>
              </a:buClr>
              <a:buSzPct val="100000"/>
              <a:buFont typeface="Arial"/>
              <a:buChar char="•"/>
            </a:pPr>
            <a:r>
              <a:rPr lang="en-US" sz="1200" b="0" i="0" u="none" strike="noStrike" cap="none">
                <a:solidFill>
                  <a:schemeClr val="dk1"/>
                </a:solidFill>
                <a:latin typeface="Arial"/>
                <a:ea typeface="Arial"/>
                <a:cs typeface="Arial"/>
                <a:sym typeface="Arial"/>
              </a:rPr>
              <a:t>3 Axis Digital Accelerometer</a:t>
            </a:r>
          </a:p>
          <a:p>
            <a:pPr marL="285750" marR="0" lvl="0" indent="-273050" algn="l" rtl="0">
              <a:lnSpc>
                <a:spcPct val="115000"/>
              </a:lnSpc>
              <a:spcBef>
                <a:spcPts val="0"/>
              </a:spcBef>
              <a:spcAft>
                <a:spcPts val="0"/>
              </a:spcAft>
              <a:buClr>
                <a:schemeClr val="dk1"/>
              </a:buClr>
              <a:buSzPct val="100000"/>
              <a:buFont typeface="Arial"/>
              <a:buChar char="•"/>
            </a:pPr>
            <a:r>
              <a:rPr lang="en-US" sz="1200" b="0" i="0" u="none" strike="noStrike" cap="none">
                <a:solidFill>
                  <a:schemeClr val="dk1"/>
                </a:solidFill>
                <a:latin typeface="Arial"/>
                <a:ea typeface="Arial"/>
                <a:cs typeface="Arial"/>
                <a:sym typeface="Arial"/>
              </a:rPr>
              <a:t>Light Sensor</a:t>
            </a:r>
          </a:p>
          <a:p>
            <a:pPr marL="285750" marR="0" lvl="0" indent="-273050" algn="l" rtl="0">
              <a:lnSpc>
                <a:spcPct val="115000"/>
              </a:lnSpc>
              <a:spcBef>
                <a:spcPts val="0"/>
              </a:spcBef>
              <a:spcAft>
                <a:spcPts val="0"/>
              </a:spcAft>
              <a:buClr>
                <a:schemeClr val="dk1"/>
              </a:buClr>
              <a:buSzPct val="100000"/>
              <a:buFont typeface="Arial"/>
              <a:buChar char="•"/>
            </a:pPr>
            <a:r>
              <a:rPr lang="en-US" sz="1200" b="0" i="0" u="none" strike="noStrike" cap="none">
                <a:solidFill>
                  <a:schemeClr val="dk1"/>
                </a:solidFill>
                <a:latin typeface="Arial"/>
                <a:ea typeface="Arial"/>
                <a:cs typeface="Arial"/>
                <a:sym typeface="Arial"/>
              </a:rPr>
              <a:t>Temperature Sensor</a:t>
            </a:r>
          </a:p>
          <a:p>
            <a:pPr marL="285750" marR="0" lvl="0" indent="-273050" algn="l" rtl="0">
              <a:lnSpc>
                <a:spcPct val="115000"/>
              </a:lnSpc>
              <a:spcBef>
                <a:spcPts val="0"/>
              </a:spcBef>
              <a:spcAft>
                <a:spcPts val="0"/>
              </a:spcAft>
              <a:buClr>
                <a:schemeClr val="dk1"/>
              </a:buClr>
              <a:buSzPct val="100000"/>
              <a:buFont typeface="Arial"/>
              <a:buChar char="•"/>
            </a:pPr>
            <a:r>
              <a:rPr lang="en-US" sz="1200" b="0" i="0" u="none" strike="noStrike" cap="none">
                <a:solidFill>
                  <a:schemeClr val="dk1"/>
                </a:solidFill>
                <a:latin typeface="Arial"/>
                <a:ea typeface="Arial"/>
                <a:cs typeface="Arial"/>
                <a:sym typeface="Arial"/>
              </a:rPr>
              <a:t>Grove - Stepper Motor and Driver</a:t>
            </a:r>
          </a:p>
          <a:p>
            <a:pPr marL="285750" marR="0" lvl="0" indent="-273050" algn="l" rtl="0">
              <a:lnSpc>
                <a:spcPct val="115000"/>
              </a:lnSpc>
              <a:spcBef>
                <a:spcPts val="0"/>
              </a:spcBef>
              <a:spcAft>
                <a:spcPts val="0"/>
              </a:spcAft>
              <a:buClr>
                <a:schemeClr val="dk1"/>
              </a:buClr>
              <a:buSzPct val="100000"/>
              <a:buFont typeface="Arial"/>
              <a:buChar char="•"/>
            </a:pPr>
            <a:r>
              <a:rPr lang="en-US" sz="1200" b="0" i="0" u="none" strike="noStrike" cap="none">
                <a:solidFill>
                  <a:schemeClr val="dk1"/>
                </a:solidFill>
                <a:latin typeface="Arial"/>
                <a:ea typeface="Arial"/>
                <a:cs typeface="Arial"/>
                <a:sym typeface="Arial"/>
              </a:rPr>
              <a:t>Red, Green and Blue LEDs</a:t>
            </a:r>
          </a:p>
          <a:p>
            <a:pPr marL="285750" marR="0" lvl="0" indent="-273050" algn="l" rtl="0">
              <a:lnSpc>
                <a:spcPct val="115000"/>
              </a:lnSpc>
              <a:spcBef>
                <a:spcPts val="0"/>
              </a:spcBef>
              <a:spcAft>
                <a:spcPts val="0"/>
              </a:spcAft>
              <a:buClr>
                <a:schemeClr val="dk1"/>
              </a:buClr>
              <a:buSzPct val="100000"/>
              <a:buFont typeface="Arial"/>
              <a:buChar char="•"/>
            </a:pPr>
            <a:r>
              <a:rPr lang="en-US" sz="1200" b="0" i="0" u="none" strike="noStrike" cap="none">
                <a:solidFill>
                  <a:schemeClr val="dk1"/>
                </a:solidFill>
                <a:latin typeface="Arial"/>
                <a:ea typeface="Arial"/>
                <a:cs typeface="Arial"/>
                <a:sym typeface="Arial"/>
              </a:rPr>
              <a:t>Grove - LCD RGB Backlight </a:t>
            </a:r>
          </a:p>
        </p:txBody>
      </p:sp>
    </p:spTree>
    <p:extLst>
      <p:ext uri="{BB962C8B-B14F-4D97-AF65-F5344CB8AC3E}">
        <p14:creationId xmlns:p14="http://schemas.microsoft.com/office/powerpoint/2010/main" val="408841286"/>
      </p:ext>
    </p:extLst>
  </p:cSld>
  <p:clrMapOvr>
    <a:masterClrMapping/>
  </p:clrMapOvr>
  <p:transition spd="slow">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945"/>
        <p:cNvGrpSpPr/>
        <p:nvPr/>
      </p:nvGrpSpPr>
      <p:grpSpPr>
        <a:xfrm>
          <a:off x="0" y="0"/>
          <a:ext cx="0" cy="0"/>
          <a:chOff x="0" y="0"/>
          <a:chExt cx="0" cy="0"/>
        </a:xfrm>
      </p:grpSpPr>
      <p:sp>
        <p:nvSpPr>
          <p:cNvPr id="946" name="Shape 946"/>
          <p:cNvSpPr txBox="1">
            <a:spLocks noGrp="1"/>
          </p:cNvSpPr>
          <p:nvPr>
            <p:ph type="title"/>
          </p:nvPr>
        </p:nvSpPr>
        <p:spPr>
          <a:xfrm>
            <a:off x="98250" y="16350"/>
            <a:ext cx="8826600" cy="602700"/>
          </a:xfrm>
          <a:prstGeom prst="rect">
            <a:avLst/>
          </a:prstGeom>
          <a:noFill/>
          <a:ln>
            <a:noFill/>
          </a:ln>
        </p:spPr>
        <p:txBody>
          <a:bodyPr lIns="91425" tIns="45700" rIns="91425" bIns="45700" anchor="ctr" anchorCtr="0">
            <a:noAutofit/>
          </a:bodyPr>
          <a:lstStyle/>
          <a:p>
            <a:pPr marL="0" marR="0" lvl="0" indent="0" algn="l" rtl="0">
              <a:lnSpc>
                <a:spcPct val="90000"/>
              </a:lnSpc>
              <a:spcBef>
                <a:spcPts val="0"/>
              </a:spcBef>
              <a:buClr>
                <a:schemeClr val="dk2"/>
              </a:buClr>
              <a:buSzPct val="25000"/>
              <a:buFont typeface="Calibri"/>
              <a:buNone/>
            </a:pPr>
            <a:r>
              <a:rPr lang="en" sz="2800" b="0" i="0" u="none" strike="noStrike" cap="none">
                <a:latin typeface="Calibri"/>
                <a:ea typeface="Calibri"/>
                <a:cs typeface="Calibri"/>
                <a:sym typeface="Calibri"/>
              </a:rPr>
              <a:t>Arduino 101</a:t>
            </a:r>
          </a:p>
        </p:txBody>
      </p:sp>
      <p:sp>
        <p:nvSpPr>
          <p:cNvPr id="947" name="Shape 947"/>
          <p:cNvSpPr txBox="1">
            <a:spLocks noGrp="1"/>
          </p:cNvSpPr>
          <p:nvPr>
            <p:ph type="sldNum" idx="12"/>
          </p:nvPr>
        </p:nvSpPr>
        <p:spPr>
          <a:xfrm>
            <a:off x="8523541" y="4695623"/>
            <a:ext cx="548700" cy="393600"/>
          </a:xfrm>
          <a:prstGeom prst="rect">
            <a:avLst/>
          </a:prstGeom>
          <a:noFill/>
          <a:ln>
            <a:noFill/>
          </a:ln>
        </p:spPr>
        <p:txBody>
          <a:bodyPr lIns="91425" tIns="45700" rIns="91425" bIns="45700" anchor="ctr" anchorCtr="0">
            <a:noAutofit/>
          </a:bodyPr>
          <a:lstStyle/>
          <a:p>
            <a:fld id="{00000000-1234-1234-1234-123412341234}" type="slidenum">
              <a:rPr lang="en">
                <a:solidFill>
                  <a:srgbClr val="737373"/>
                </a:solidFill>
              </a:rPr>
              <a:pPr/>
              <a:t>19</a:t>
            </a:fld>
            <a:endParaRPr lang="en">
              <a:solidFill>
                <a:srgbClr val="737373"/>
              </a:solidFill>
            </a:endParaRPr>
          </a:p>
        </p:txBody>
      </p:sp>
      <p:sp>
        <p:nvSpPr>
          <p:cNvPr id="948" name="Shape 948"/>
          <p:cNvSpPr txBox="1">
            <a:spLocks noGrp="1"/>
          </p:cNvSpPr>
          <p:nvPr>
            <p:ph type="body" idx="4294967295"/>
          </p:nvPr>
        </p:nvSpPr>
        <p:spPr>
          <a:xfrm>
            <a:off x="196975" y="1136550"/>
            <a:ext cx="8382000" cy="2640900"/>
          </a:xfrm>
          <a:prstGeom prst="rect">
            <a:avLst/>
          </a:prstGeom>
          <a:noFill/>
          <a:ln>
            <a:noFill/>
          </a:ln>
        </p:spPr>
        <p:txBody>
          <a:bodyPr lIns="0" tIns="0" rIns="0" bIns="0" anchor="t" anchorCtr="0">
            <a:noAutofit/>
          </a:bodyPr>
          <a:lstStyle/>
          <a:p>
            <a:pPr marL="171450" marR="0" lvl="0" indent="-171450" algn="l" rtl="0">
              <a:lnSpc>
                <a:spcPct val="90000"/>
              </a:lnSpc>
              <a:spcBef>
                <a:spcPts val="0"/>
              </a:spcBef>
              <a:spcAft>
                <a:spcPts val="0"/>
              </a:spcAft>
              <a:buClr>
                <a:schemeClr val="dk2"/>
              </a:buClr>
              <a:buSzPct val="100000"/>
              <a:buFont typeface="Arial"/>
              <a:buChar char="•"/>
            </a:pPr>
            <a:r>
              <a:rPr lang="en" sz="2100" b="0" i="0" u="none" strike="noStrike" cap="none">
                <a:solidFill>
                  <a:schemeClr val="dk2"/>
                </a:solidFill>
                <a:latin typeface="Calibri"/>
                <a:ea typeface="Calibri"/>
                <a:cs typeface="Calibri"/>
                <a:sym typeface="Calibri"/>
              </a:rPr>
              <a:t>Connects to the gateway over USB</a:t>
            </a:r>
          </a:p>
          <a:p>
            <a:pPr marL="171450" marR="0" lvl="0" indent="-171450" algn="l" rtl="0">
              <a:lnSpc>
                <a:spcPct val="90000"/>
              </a:lnSpc>
              <a:spcBef>
                <a:spcPts val="750"/>
              </a:spcBef>
              <a:spcAft>
                <a:spcPts val="0"/>
              </a:spcAft>
              <a:buClr>
                <a:schemeClr val="dk2"/>
              </a:buClr>
              <a:buSzPct val="100000"/>
              <a:buFont typeface="Arial"/>
              <a:buChar char="•"/>
            </a:pPr>
            <a:r>
              <a:rPr lang="en" sz="2100" b="0" i="0" u="none" strike="noStrike" cap="none">
                <a:solidFill>
                  <a:schemeClr val="dk2"/>
                </a:solidFill>
                <a:latin typeface="Calibri"/>
                <a:ea typeface="Calibri"/>
                <a:cs typeface="Calibri"/>
                <a:sym typeface="Calibri"/>
              </a:rPr>
              <a:t>Powered by Intel Curie</a:t>
            </a:r>
          </a:p>
          <a:p>
            <a:pPr marL="171450" marR="0" lvl="0" indent="-171450" algn="l" rtl="0">
              <a:lnSpc>
                <a:spcPct val="90000"/>
              </a:lnSpc>
              <a:spcBef>
                <a:spcPts val="750"/>
              </a:spcBef>
              <a:spcAft>
                <a:spcPts val="0"/>
              </a:spcAft>
              <a:buClr>
                <a:schemeClr val="dk2"/>
              </a:buClr>
              <a:buSzPct val="100000"/>
              <a:buFont typeface="Arial"/>
              <a:buChar char="•"/>
            </a:pPr>
            <a:r>
              <a:rPr lang="en" sz="2100" b="0" i="0" u="none" strike="noStrike" cap="none">
                <a:solidFill>
                  <a:schemeClr val="dk2"/>
                </a:solidFill>
                <a:latin typeface="Calibri"/>
                <a:ea typeface="Calibri"/>
                <a:cs typeface="Calibri"/>
                <a:sym typeface="Calibri"/>
              </a:rPr>
              <a:t>I/O abstracted using libmraa</a:t>
            </a:r>
          </a:p>
          <a:p>
            <a:pPr marL="857250" marR="0" lvl="2" indent="-171450" algn="l" rtl="0">
              <a:lnSpc>
                <a:spcPct val="90000"/>
              </a:lnSpc>
              <a:spcBef>
                <a:spcPts val="375"/>
              </a:spcBef>
              <a:spcAft>
                <a:spcPts val="0"/>
              </a:spcAft>
              <a:buClr>
                <a:schemeClr val="dk2"/>
              </a:buClr>
              <a:buSzPct val="100000"/>
              <a:buFont typeface="Arial"/>
              <a:buChar char="•"/>
            </a:pPr>
            <a:r>
              <a:rPr lang="en" sz="1400" b="0" i="0" u="none" strike="noStrike" cap="none">
                <a:solidFill>
                  <a:schemeClr val="dk2"/>
                </a:solidFill>
                <a:latin typeface="Calibri"/>
                <a:ea typeface="Calibri"/>
                <a:cs typeface="Calibri"/>
                <a:sym typeface="Calibri"/>
              </a:rPr>
              <a:t>Digital in/out</a:t>
            </a:r>
          </a:p>
          <a:p>
            <a:pPr marL="857250" marR="0" lvl="2" indent="-171450" algn="l" rtl="0">
              <a:lnSpc>
                <a:spcPct val="90000"/>
              </a:lnSpc>
              <a:spcBef>
                <a:spcPts val="375"/>
              </a:spcBef>
              <a:spcAft>
                <a:spcPts val="0"/>
              </a:spcAft>
              <a:buClr>
                <a:schemeClr val="dk2"/>
              </a:buClr>
              <a:buSzPct val="100000"/>
              <a:buFont typeface="Arial"/>
              <a:buChar char="•"/>
            </a:pPr>
            <a:r>
              <a:rPr lang="en" sz="1400" b="0" i="0" u="none" strike="noStrike" cap="none">
                <a:solidFill>
                  <a:schemeClr val="dk2"/>
                </a:solidFill>
                <a:latin typeface="Calibri"/>
                <a:ea typeface="Calibri"/>
                <a:cs typeface="Calibri"/>
                <a:sym typeface="Calibri"/>
              </a:rPr>
              <a:t>Analog in</a:t>
            </a:r>
          </a:p>
          <a:p>
            <a:pPr marL="857250" marR="0" lvl="2" indent="-171450" algn="l" rtl="0">
              <a:lnSpc>
                <a:spcPct val="90000"/>
              </a:lnSpc>
              <a:spcBef>
                <a:spcPts val="375"/>
              </a:spcBef>
              <a:spcAft>
                <a:spcPts val="0"/>
              </a:spcAft>
              <a:buClr>
                <a:schemeClr val="dk2"/>
              </a:buClr>
              <a:buSzPct val="100000"/>
              <a:buFont typeface="Arial"/>
              <a:buChar char="•"/>
            </a:pPr>
            <a:r>
              <a:rPr lang="en" sz="1400" b="0" i="0" u="none" strike="noStrike" cap="none">
                <a:solidFill>
                  <a:schemeClr val="dk2"/>
                </a:solidFill>
                <a:latin typeface="Calibri"/>
                <a:ea typeface="Calibri"/>
                <a:cs typeface="Calibri"/>
                <a:sym typeface="Calibri"/>
              </a:rPr>
              <a:t>PWM out</a:t>
            </a:r>
          </a:p>
          <a:p>
            <a:pPr marL="857250" marR="0" lvl="2" indent="-171450" algn="l" rtl="0">
              <a:lnSpc>
                <a:spcPct val="90000"/>
              </a:lnSpc>
              <a:spcBef>
                <a:spcPts val="375"/>
              </a:spcBef>
              <a:buClr>
                <a:schemeClr val="dk2"/>
              </a:buClr>
              <a:buSzPct val="100000"/>
              <a:buFont typeface="Arial"/>
              <a:buChar char="•"/>
            </a:pPr>
            <a:r>
              <a:rPr lang="en" sz="1400" b="0" i="0" u="none" strike="noStrike" cap="none">
                <a:solidFill>
                  <a:schemeClr val="dk2"/>
                </a:solidFill>
                <a:latin typeface="Calibri"/>
                <a:ea typeface="Calibri"/>
                <a:cs typeface="Calibri"/>
                <a:sym typeface="Calibri"/>
              </a:rPr>
              <a:t>I2C</a:t>
            </a:r>
          </a:p>
        </p:txBody>
      </p:sp>
      <p:pic>
        <p:nvPicPr>
          <p:cNvPr id="949" name="Shape 949"/>
          <p:cNvPicPr preferRelativeResize="0"/>
          <p:nvPr/>
        </p:nvPicPr>
        <p:blipFill>
          <a:blip r:embed="rId3">
            <a:alphaModFix/>
          </a:blip>
          <a:stretch>
            <a:fillRect/>
          </a:stretch>
        </p:blipFill>
        <p:spPr>
          <a:xfrm>
            <a:off x="4637312" y="1057275"/>
            <a:ext cx="3762375" cy="3028950"/>
          </a:xfrm>
          <a:prstGeom prst="rect">
            <a:avLst/>
          </a:prstGeom>
          <a:noFill/>
          <a:ln>
            <a:noFill/>
          </a:ln>
        </p:spPr>
      </p:pic>
    </p:spTree>
    <p:extLst>
      <p:ext uri="{BB962C8B-B14F-4D97-AF65-F5344CB8AC3E}">
        <p14:creationId xmlns:p14="http://schemas.microsoft.com/office/powerpoint/2010/main" val="272685119"/>
      </p:ext>
    </p:extLst>
  </p:cSld>
  <p:clrMapOvr>
    <a:masterClrMapping/>
  </p:clrMapOvr>
  <p:transition spd="med">
    <p:fade/>
  </p:transition>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blip>
          <a:stretch>
            <a:fillRect/>
          </a:stretch>
        </a:blipFill>
        <a:effectLst/>
      </p:bgPr>
    </p:bg>
    <p:spTree>
      <p:nvGrpSpPr>
        <p:cNvPr id="1" name="Shape 440"/>
        <p:cNvGrpSpPr/>
        <p:nvPr/>
      </p:nvGrpSpPr>
      <p:grpSpPr>
        <a:xfrm>
          <a:off x="0" y="0"/>
          <a:ext cx="0" cy="0"/>
          <a:chOff x="0" y="0"/>
          <a:chExt cx="0" cy="0"/>
        </a:xfrm>
      </p:grpSpPr>
      <p:sp>
        <p:nvSpPr>
          <p:cNvPr id="441" name="Shape 441"/>
          <p:cNvSpPr/>
          <p:nvPr/>
        </p:nvSpPr>
        <p:spPr>
          <a:xfrm>
            <a:off x="0" y="931862"/>
            <a:ext cx="9144000" cy="4211637"/>
          </a:xfrm>
          <a:prstGeom prst="rect">
            <a:avLst/>
          </a:prstGeom>
          <a:gradFill>
            <a:gsLst>
              <a:gs pos="0">
                <a:srgbClr val="023F90">
                  <a:alpha val="40000"/>
                </a:srgbClr>
              </a:gs>
              <a:gs pos="100000">
                <a:srgbClr val="004280">
                  <a:alpha val="0"/>
                </a:srgbClr>
              </a:gs>
            </a:gsLst>
            <a:lin ang="16200000" scaled="0"/>
          </a:gra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442" name="Shape 442"/>
          <p:cNvSpPr txBox="1">
            <a:spLocks noGrp="1"/>
          </p:cNvSpPr>
          <p:nvPr>
            <p:ph type="dt" idx="10"/>
          </p:nvPr>
        </p:nvSpPr>
        <p:spPr>
          <a:xfrm>
            <a:off x="6871075" y="4862696"/>
            <a:ext cx="1692037" cy="273842"/>
          </a:xfrm>
          <a:prstGeom prst="rect">
            <a:avLst/>
          </a:prstGeom>
          <a:noFill/>
          <a:ln>
            <a:noFill/>
          </a:ln>
        </p:spPr>
        <p:txBody>
          <a:bodyPr lIns="91425" tIns="45700" rIns="91425" bIns="45700" anchor="ctr" anchorCtr="0">
            <a:noAutofit/>
          </a:bodyPr>
          <a:lstStyle/>
          <a:p>
            <a:pPr marL="0" marR="0" lvl="0" indent="0" algn="r" rtl="0">
              <a:lnSpc>
                <a:spcPct val="100000"/>
              </a:lnSpc>
              <a:spcBef>
                <a:spcPts val="0"/>
              </a:spcBef>
              <a:spcAft>
                <a:spcPts val="0"/>
              </a:spcAft>
              <a:buClr>
                <a:schemeClr val="accent6"/>
              </a:buClr>
              <a:buSzPct val="25000"/>
              <a:buFont typeface="Arial"/>
              <a:buNone/>
            </a:pPr>
            <a:r>
              <a:rPr lang="en-US" sz="800" b="0" i="0" u="none" strike="noStrike" cap="none">
                <a:solidFill>
                  <a:schemeClr val="accent6"/>
                </a:solidFill>
                <a:latin typeface="Arial"/>
                <a:ea typeface="Arial"/>
                <a:cs typeface="Arial"/>
                <a:sym typeface="Arial"/>
              </a:rPr>
              <a:t>5/5/2015</a:t>
            </a:r>
          </a:p>
        </p:txBody>
      </p:sp>
      <p:sp>
        <p:nvSpPr>
          <p:cNvPr id="443" name="Shape 443"/>
          <p:cNvSpPr txBox="1">
            <a:spLocks noGrp="1"/>
          </p:cNvSpPr>
          <p:nvPr>
            <p:ph type="sldNum" idx="12"/>
          </p:nvPr>
        </p:nvSpPr>
        <p:spPr>
          <a:xfrm>
            <a:off x="8563113" y="4862696"/>
            <a:ext cx="465000" cy="273842"/>
          </a:xfrm>
          <a:prstGeom prst="rect">
            <a:avLst/>
          </a:prstGeom>
          <a:noFill/>
          <a:ln>
            <a:noFill/>
          </a:ln>
        </p:spPr>
        <p:txBody>
          <a:bodyPr lIns="91425" tIns="45700" rIns="91425" bIns="45700" anchor="ctr" anchorCtr="0">
            <a:noAutofit/>
          </a:bodyPr>
          <a:lstStyle/>
          <a:p>
            <a:pPr marL="0" marR="0" lvl="0" indent="0" algn="r" rtl="0">
              <a:lnSpc>
                <a:spcPct val="100000"/>
              </a:lnSpc>
              <a:spcBef>
                <a:spcPts val="0"/>
              </a:spcBef>
              <a:spcAft>
                <a:spcPts val="0"/>
              </a:spcAft>
              <a:buClr>
                <a:schemeClr val="accent6"/>
              </a:buClr>
              <a:buSzPct val="25000"/>
              <a:buFont typeface="Arial"/>
              <a:buNone/>
            </a:pPr>
            <a:fld id="{00000000-1234-1234-1234-123412341234}" type="slidenum">
              <a:rPr lang="en-US" sz="800" b="0" i="0" u="none" strike="noStrike" cap="none">
                <a:solidFill>
                  <a:schemeClr val="accent6"/>
                </a:solidFill>
                <a:latin typeface="Arial"/>
                <a:ea typeface="Arial"/>
                <a:cs typeface="Arial"/>
                <a:sym typeface="Arial"/>
              </a:rPr>
              <a:t>2</a:t>
            </a:fld>
            <a:endParaRPr lang="en-US" sz="800" b="0" i="0" u="none" strike="noStrike" cap="none">
              <a:solidFill>
                <a:schemeClr val="accent6"/>
              </a:solidFill>
              <a:latin typeface="Arial"/>
              <a:ea typeface="Arial"/>
              <a:cs typeface="Arial"/>
              <a:sym typeface="Arial"/>
            </a:endParaRPr>
          </a:p>
        </p:txBody>
      </p:sp>
      <p:sp>
        <p:nvSpPr>
          <p:cNvPr id="444" name="Shape 444"/>
          <p:cNvSpPr txBox="1"/>
          <p:nvPr/>
        </p:nvSpPr>
        <p:spPr>
          <a:xfrm>
            <a:off x="4258721" y="3114638"/>
            <a:ext cx="3991113" cy="1428846"/>
          </a:xfrm>
          <a:prstGeom prst="rect">
            <a:avLst/>
          </a:prstGeom>
          <a:solidFill>
            <a:schemeClr val="lt2"/>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SzPct val="25000"/>
              <a:buFont typeface="Arial"/>
              <a:buNone/>
            </a:pPr>
            <a:r>
              <a:rPr lang="en-US" sz="3200" b="0" i="0" u="none" strike="noStrike" cap="none">
                <a:solidFill>
                  <a:schemeClr val="lt1"/>
                </a:solidFill>
                <a:latin typeface="Arial"/>
                <a:ea typeface="Arial"/>
                <a:cs typeface="Arial"/>
                <a:sym typeface="Arial"/>
              </a:rPr>
              <a:t>What is the</a:t>
            </a:r>
          </a:p>
          <a:p>
            <a:pPr marL="0" marR="0" lvl="0" indent="0" algn="ctr" rtl="0">
              <a:lnSpc>
                <a:spcPct val="100000"/>
              </a:lnSpc>
              <a:spcBef>
                <a:spcPts val="0"/>
              </a:spcBef>
              <a:spcAft>
                <a:spcPts val="0"/>
              </a:spcAft>
              <a:buClr>
                <a:schemeClr val="lt1"/>
              </a:buClr>
              <a:buSzPct val="25000"/>
              <a:buFont typeface="Arial"/>
              <a:buNone/>
            </a:pPr>
            <a:r>
              <a:rPr lang="en-US" sz="3200" b="0" i="0" u="none" strike="noStrike" cap="none">
                <a:solidFill>
                  <a:schemeClr val="lt1"/>
                </a:solidFill>
                <a:latin typeface="Arial"/>
                <a:ea typeface="Arial"/>
                <a:cs typeface="Arial"/>
                <a:sym typeface="Arial"/>
              </a:rPr>
              <a:t>Internet of Things?</a:t>
            </a:r>
          </a:p>
        </p:txBody>
      </p:sp>
      <p:pic>
        <p:nvPicPr>
          <p:cNvPr id="445" name="Shape 445"/>
          <p:cNvPicPr preferRelativeResize="0"/>
          <p:nvPr/>
        </p:nvPicPr>
        <p:blipFill rotWithShape="1">
          <a:blip r:embed="rId4">
            <a:alphaModFix/>
          </a:blip>
          <a:srcRect/>
          <a:stretch/>
        </p:blipFill>
        <p:spPr>
          <a:xfrm>
            <a:off x="-6350" y="4197937"/>
            <a:ext cx="9144000" cy="781048"/>
          </a:xfrm>
          <a:prstGeom prst="rect">
            <a:avLst/>
          </a:prstGeom>
          <a:noFill/>
          <a:ln>
            <a:noFill/>
          </a:ln>
        </p:spPr>
      </p:pic>
    </p:spTree>
  </p:cSld>
  <p:clrMapOvr>
    <a:masterClrMapping/>
  </p:clrMapOvr>
  <p:transition spd="slow">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976"/>
        <p:cNvGrpSpPr/>
        <p:nvPr/>
      </p:nvGrpSpPr>
      <p:grpSpPr>
        <a:xfrm>
          <a:off x="0" y="0"/>
          <a:ext cx="0" cy="0"/>
          <a:chOff x="0" y="0"/>
          <a:chExt cx="0" cy="0"/>
        </a:xfrm>
      </p:grpSpPr>
      <p:sp>
        <p:nvSpPr>
          <p:cNvPr id="977" name="Shape 977"/>
          <p:cNvSpPr txBox="1">
            <a:spLocks noGrp="1"/>
          </p:cNvSpPr>
          <p:nvPr>
            <p:ph type="title"/>
          </p:nvPr>
        </p:nvSpPr>
        <p:spPr>
          <a:xfrm>
            <a:off x="455612" y="2108061"/>
            <a:ext cx="7772400" cy="1021555"/>
          </a:xfrm>
          <a:prstGeom prst="rect">
            <a:avLst/>
          </a:prstGeom>
          <a:noFill/>
          <a:ln>
            <a:noFill/>
          </a:ln>
        </p:spPr>
        <p:txBody>
          <a:bodyPr lIns="91425" tIns="45700" rIns="91425" bIns="45700" anchor="b" anchorCtr="0">
            <a:noAutofit/>
          </a:bodyPr>
          <a:lstStyle/>
          <a:p>
            <a:pPr marL="0" marR="0" lvl="0" indent="0" algn="l" rtl="0">
              <a:lnSpc>
                <a:spcPct val="80000"/>
              </a:lnSpc>
              <a:spcBef>
                <a:spcPts val="0"/>
              </a:spcBef>
              <a:buClr>
                <a:schemeClr val="dk2"/>
              </a:buClr>
              <a:buSzPct val="25000"/>
              <a:buFont typeface="Calibri"/>
              <a:buNone/>
            </a:pPr>
            <a:r>
              <a:rPr lang="en" sz="4000" b="0" i="0" u="none" strike="noStrike" cap="none">
                <a:solidFill>
                  <a:srgbClr val="FFFFFF"/>
                </a:solidFill>
                <a:latin typeface="Calibri"/>
                <a:ea typeface="Calibri"/>
                <a:cs typeface="Calibri"/>
                <a:sym typeface="Calibri"/>
              </a:rPr>
              <a:t>Using Node-RED</a:t>
            </a:r>
          </a:p>
        </p:txBody>
      </p:sp>
      <p:sp>
        <p:nvSpPr>
          <p:cNvPr id="978" name="Shape 978"/>
          <p:cNvSpPr txBox="1">
            <a:spLocks noGrp="1"/>
          </p:cNvSpPr>
          <p:nvPr>
            <p:ph type="body" idx="1"/>
          </p:nvPr>
        </p:nvSpPr>
        <p:spPr>
          <a:xfrm>
            <a:off x="455612" y="3241150"/>
            <a:ext cx="7772400" cy="1125140"/>
          </a:xfrm>
          <a:prstGeom prst="rect">
            <a:avLst/>
          </a:prstGeom>
          <a:noFill/>
          <a:ln>
            <a:noFill/>
          </a:ln>
        </p:spPr>
        <p:txBody>
          <a:bodyPr lIns="91425" tIns="45700" rIns="91425" bIns="45700" anchor="t" anchorCtr="0">
            <a:noAutofit/>
          </a:bodyPr>
          <a:lstStyle/>
          <a:p>
            <a:pPr marL="0" marR="0" lvl="0" indent="0" algn="l" rtl="0">
              <a:lnSpc>
                <a:spcPct val="90000"/>
              </a:lnSpc>
              <a:spcBef>
                <a:spcPts val="0"/>
              </a:spcBef>
              <a:buClr>
                <a:schemeClr val="accent2"/>
              </a:buClr>
              <a:buSzPct val="25000"/>
              <a:buFont typeface="Arial"/>
              <a:buNone/>
            </a:pPr>
            <a:r>
              <a:rPr lang="en" sz="1600" b="0" i="0" u="none" strike="noStrike" cap="none">
                <a:solidFill>
                  <a:srgbClr val="D9D9D9"/>
                </a:solidFill>
                <a:latin typeface="Calibri"/>
                <a:ea typeface="Calibri"/>
                <a:cs typeface="Calibri"/>
                <a:sym typeface="Calibri"/>
              </a:rPr>
              <a:t>Overview and example</a:t>
            </a:r>
          </a:p>
        </p:txBody>
      </p:sp>
      <p:sp>
        <p:nvSpPr>
          <p:cNvPr id="979" name="Shape 979"/>
          <p:cNvSpPr txBox="1">
            <a:spLocks noGrp="1"/>
          </p:cNvSpPr>
          <p:nvPr>
            <p:ph type="sldNum" idx="12"/>
          </p:nvPr>
        </p:nvSpPr>
        <p:spPr>
          <a:xfrm>
            <a:off x="6457950" y="4767262"/>
            <a:ext cx="2057400" cy="273843"/>
          </a:xfrm>
          <a:prstGeom prst="rect">
            <a:avLst/>
          </a:prstGeom>
          <a:noFill/>
          <a:ln>
            <a:noFill/>
          </a:ln>
        </p:spPr>
        <p:txBody>
          <a:bodyPr lIns="91425" tIns="45700" rIns="91425" bIns="45700" anchor="ctr" anchorCtr="0">
            <a:noAutofit/>
          </a:bodyPr>
          <a:lstStyle/>
          <a:p>
            <a:pPr>
              <a:buClr>
                <a:srgbClr val="000000"/>
              </a:buClr>
              <a:buSzPct val="25000"/>
              <a:buFont typeface="Arial"/>
              <a:buNone/>
            </a:pPr>
            <a:fld id="{00000000-1234-1234-1234-123412341234}" type="slidenum">
              <a:rPr lang="en"/>
              <a:pPr>
                <a:buClr>
                  <a:srgbClr val="000000"/>
                </a:buClr>
                <a:buSzPct val="25000"/>
                <a:buFont typeface="Arial"/>
                <a:buNone/>
              </a:pPr>
              <a:t>20</a:t>
            </a:fld>
            <a:endParaRPr lang="en"/>
          </a:p>
        </p:txBody>
      </p:sp>
    </p:spTree>
    <p:extLst>
      <p:ext uri="{BB962C8B-B14F-4D97-AF65-F5344CB8AC3E}">
        <p14:creationId xmlns:p14="http://schemas.microsoft.com/office/powerpoint/2010/main" val="223636500"/>
      </p:ext>
    </p:extLst>
  </p:cSld>
  <p:clrMapOvr>
    <a:masterClrMapping/>
  </p:clrMapOvr>
  <p:transition spd="med">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32"/>
        <p:cNvGrpSpPr/>
        <p:nvPr/>
      </p:nvGrpSpPr>
      <p:grpSpPr>
        <a:xfrm>
          <a:off x="0" y="0"/>
          <a:ext cx="0" cy="0"/>
          <a:chOff x="0" y="0"/>
          <a:chExt cx="0" cy="0"/>
        </a:xfrm>
      </p:grpSpPr>
      <p:sp>
        <p:nvSpPr>
          <p:cNvPr id="636" name="Shape 636"/>
          <p:cNvSpPr txBox="1">
            <a:spLocks noGrp="1"/>
          </p:cNvSpPr>
          <p:nvPr>
            <p:ph type="title"/>
          </p:nvPr>
        </p:nvSpPr>
        <p:spPr>
          <a:prstGeom prst="rect">
            <a:avLst/>
          </a:prstGeom>
        </p:spPr>
        <p:txBody>
          <a:bodyPr lIns="91425" tIns="91425" rIns="91425" bIns="91425" anchor="b" anchorCtr="0">
            <a:noAutofit/>
          </a:bodyPr>
          <a:lstStyle/>
          <a:p>
            <a:r>
              <a:rPr lang="en-US" sz="3000" dirty="0" smtClean="0">
                <a:solidFill>
                  <a:schemeClr val="lt1"/>
                </a:solidFill>
              </a:rPr>
              <a:t>What is Node-RED?</a:t>
            </a:r>
            <a:endParaRPr lang="en-US" sz="3000" dirty="0"/>
          </a:p>
        </p:txBody>
      </p:sp>
      <p:sp>
        <p:nvSpPr>
          <p:cNvPr id="633" name="Shape 633"/>
          <p:cNvSpPr txBox="1">
            <a:spLocks noGrp="1"/>
          </p:cNvSpPr>
          <p:nvPr>
            <p:ph type="body" idx="4294967295"/>
          </p:nvPr>
        </p:nvSpPr>
        <p:spPr>
          <a:xfrm>
            <a:off x="0" y="1793875"/>
            <a:ext cx="8221663" cy="530225"/>
          </a:xfrm>
          <a:prstGeom prst="rect">
            <a:avLst/>
          </a:prstGeom>
          <a:noFill/>
          <a:ln>
            <a:noFill/>
          </a:ln>
        </p:spPr>
        <p:txBody>
          <a:bodyPr lIns="68569" tIns="34275" rIns="68569" bIns="34275" anchor="t" anchorCtr="0">
            <a:noAutofit/>
          </a:bodyPr>
          <a:lstStyle/>
          <a:p>
            <a:pPr marL="0" indent="0">
              <a:lnSpc>
                <a:spcPct val="90000"/>
              </a:lnSpc>
              <a:buClr>
                <a:schemeClr val="dk1"/>
              </a:buClr>
              <a:buSzPct val="25000"/>
              <a:buNone/>
            </a:pPr>
            <a:r>
              <a:rPr lang="en-US" sz="2100">
                <a:solidFill>
                  <a:srgbClr val="666666"/>
                </a:solidFill>
              </a:rPr>
              <a:t>Visual Programming Language built on top of the Node.js runtime </a:t>
            </a:r>
          </a:p>
        </p:txBody>
      </p:sp>
      <p:sp>
        <p:nvSpPr>
          <p:cNvPr id="634" name="Shape 634"/>
          <p:cNvSpPr txBox="1"/>
          <p:nvPr/>
        </p:nvSpPr>
        <p:spPr>
          <a:xfrm>
            <a:off x="471900" y="2324213"/>
            <a:ext cx="3538800" cy="2722275"/>
          </a:xfrm>
          <a:prstGeom prst="rect">
            <a:avLst/>
          </a:prstGeom>
          <a:noFill/>
          <a:ln>
            <a:noFill/>
          </a:ln>
        </p:spPr>
        <p:txBody>
          <a:bodyPr lIns="68569" tIns="34275" rIns="68569" bIns="34275" anchor="t" anchorCtr="0">
            <a:noAutofit/>
          </a:bodyPr>
          <a:lstStyle/>
          <a:p>
            <a:pPr marL="214313" indent="-214313">
              <a:buClr>
                <a:srgbClr val="666666"/>
              </a:buClr>
              <a:buSzPct val="100000"/>
              <a:buFont typeface="Roboto"/>
              <a:buChar char="•"/>
            </a:pPr>
            <a:r>
              <a:rPr lang="en-US" sz="1800">
                <a:solidFill>
                  <a:srgbClr val="666666"/>
                </a:solidFill>
                <a:latin typeface="Roboto"/>
                <a:ea typeface="Roboto"/>
                <a:cs typeface="Roboto"/>
                <a:sym typeface="Roboto"/>
              </a:rPr>
              <a:t>Does not require programming language background </a:t>
            </a:r>
          </a:p>
          <a:p>
            <a:pPr marL="214313" indent="-214313">
              <a:buClr>
                <a:srgbClr val="666666"/>
              </a:buClr>
              <a:buSzPct val="100000"/>
              <a:buFont typeface="Roboto"/>
              <a:buChar char="•"/>
            </a:pPr>
            <a:r>
              <a:rPr lang="en-US" sz="1800">
                <a:solidFill>
                  <a:srgbClr val="666666"/>
                </a:solidFill>
                <a:latin typeface="Roboto"/>
                <a:ea typeface="Roboto"/>
                <a:cs typeface="Roboto"/>
                <a:sym typeface="Roboto"/>
              </a:rPr>
              <a:t>Runs in browser</a:t>
            </a:r>
          </a:p>
          <a:p>
            <a:pPr marL="214313" indent="-214313">
              <a:buClr>
                <a:srgbClr val="666666"/>
              </a:buClr>
              <a:buSzPct val="100000"/>
              <a:buFont typeface="Roboto"/>
              <a:buChar char="•"/>
            </a:pPr>
            <a:r>
              <a:rPr lang="en-US" sz="1800">
                <a:solidFill>
                  <a:srgbClr val="666666"/>
                </a:solidFill>
                <a:latin typeface="Roboto"/>
                <a:ea typeface="Roboto"/>
                <a:cs typeface="Roboto"/>
                <a:sym typeface="Roboto"/>
              </a:rPr>
              <a:t>Excellent tool for rapid prototyping / proof of concepts </a:t>
            </a:r>
          </a:p>
          <a:p>
            <a:pPr marL="214313" indent="-214313">
              <a:buClr>
                <a:srgbClr val="666666"/>
              </a:buClr>
              <a:buSzPct val="100000"/>
              <a:buFont typeface="Roboto"/>
              <a:buChar char="•"/>
            </a:pPr>
            <a:r>
              <a:rPr lang="en-US" sz="1800">
                <a:solidFill>
                  <a:srgbClr val="666666"/>
                </a:solidFill>
                <a:latin typeface="Roboto"/>
                <a:ea typeface="Roboto"/>
                <a:cs typeface="Roboto"/>
                <a:sym typeface="Roboto"/>
              </a:rPr>
              <a:t>Easy to install and use</a:t>
            </a:r>
          </a:p>
          <a:p>
            <a:pPr marL="214313" indent="-214313">
              <a:buClr>
                <a:srgbClr val="666666"/>
              </a:buClr>
              <a:buSzPct val="100000"/>
              <a:buFont typeface="Roboto"/>
              <a:buChar char="•"/>
            </a:pPr>
            <a:r>
              <a:rPr lang="en-US" sz="1800">
                <a:solidFill>
                  <a:srgbClr val="666666"/>
                </a:solidFill>
                <a:latin typeface="Roboto"/>
                <a:ea typeface="Roboto"/>
                <a:cs typeface="Roboto"/>
                <a:sym typeface="Roboto"/>
              </a:rPr>
              <a:t>Easy to share projects </a:t>
            </a:r>
          </a:p>
        </p:txBody>
      </p:sp>
      <p:pic>
        <p:nvPicPr>
          <p:cNvPr id="635" name="Shape 635"/>
          <p:cNvPicPr preferRelativeResize="0"/>
          <p:nvPr/>
        </p:nvPicPr>
        <p:blipFill rotWithShape="1">
          <a:blip r:embed="rId3">
            <a:alphaModFix/>
          </a:blip>
          <a:srcRect/>
          <a:stretch/>
        </p:blipFill>
        <p:spPr>
          <a:xfrm>
            <a:off x="4563451" y="2324213"/>
            <a:ext cx="4063500" cy="2680875"/>
          </a:xfrm>
          <a:prstGeom prst="rect">
            <a:avLst/>
          </a:prstGeom>
          <a:noFill/>
          <a:ln>
            <a:noFill/>
          </a:ln>
        </p:spPr>
      </p:pic>
    </p:spTree>
    <p:extLst>
      <p:ext uri="{BB962C8B-B14F-4D97-AF65-F5344CB8AC3E}">
        <p14:creationId xmlns:p14="http://schemas.microsoft.com/office/powerpoint/2010/main" val="12340186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40"/>
        <p:cNvGrpSpPr/>
        <p:nvPr/>
      </p:nvGrpSpPr>
      <p:grpSpPr>
        <a:xfrm>
          <a:off x="0" y="0"/>
          <a:ext cx="0" cy="0"/>
          <a:chOff x="0" y="0"/>
          <a:chExt cx="0" cy="0"/>
        </a:xfrm>
      </p:grpSpPr>
      <p:sp>
        <p:nvSpPr>
          <p:cNvPr id="644" name="Shape 644"/>
          <p:cNvSpPr txBox="1">
            <a:spLocks noGrp="1"/>
          </p:cNvSpPr>
          <p:nvPr>
            <p:ph type="title"/>
          </p:nvPr>
        </p:nvSpPr>
        <p:spPr>
          <a:prstGeom prst="rect">
            <a:avLst/>
          </a:prstGeom>
        </p:spPr>
        <p:txBody>
          <a:bodyPr lIns="91425" tIns="91425" rIns="91425" bIns="91425" anchor="b" anchorCtr="0">
            <a:noAutofit/>
          </a:bodyPr>
          <a:lstStyle/>
          <a:p>
            <a:r>
              <a:rPr lang="en-US" sz="3000" dirty="0" smtClean="0">
                <a:solidFill>
                  <a:schemeClr val="lt1"/>
                </a:solidFill>
              </a:rPr>
              <a:t>Node-RED Nodes</a:t>
            </a:r>
            <a:endParaRPr lang="en-US" sz="3000" dirty="0"/>
          </a:p>
        </p:txBody>
      </p:sp>
      <p:sp>
        <p:nvSpPr>
          <p:cNvPr id="641" name="Shape 641"/>
          <p:cNvSpPr txBox="1">
            <a:spLocks noGrp="1"/>
          </p:cNvSpPr>
          <p:nvPr>
            <p:ph type="body" idx="4294967295"/>
          </p:nvPr>
        </p:nvSpPr>
        <p:spPr>
          <a:xfrm>
            <a:off x="0" y="1919288"/>
            <a:ext cx="4000500" cy="2709862"/>
          </a:xfrm>
          <a:prstGeom prst="rect">
            <a:avLst/>
          </a:prstGeom>
          <a:noFill/>
          <a:ln>
            <a:noFill/>
          </a:ln>
        </p:spPr>
        <p:txBody>
          <a:bodyPr lIns="68569" tIns="34275" rIns="68569" bIns="34275" anchor="t" anchorCtr="0">
            <a:noAutofit/>
          </a:bodyPr>
          <a:lstStyle/>
          <a:p>
            <a:pPr marL="171450" indent="-152400">
              <a:lnSpc>
                <a:spcPct val="90000"/>
              </a:lnSpc>
              <a:buClr>
                <a:srgbClr val="666666"/>
              </a:buClr>
              <a:buSzPct val="126315"/>
              <a:buFont typeface="Roboto"/>
              <a:buChar char="•"/>
            </a:pPr>
            <a:r>
              <a:rPr lang="en-US" b="0" i="0" u="none" strike="noStrike" cap="none">
                <a:solidFill>
                  <a:srgbClr val="666666"/>
                </a:solidFill>
              </a:rPr>
              <a:t>Nodes are the building blocks of a Node-RED which are connected to create a “flow”. </a:t>
            </a:r>
          </a:p>
          <a:p>
            <a:pPr marL="171450" indent="-152400">
              <a:lnSpc>
                <a:spcPct val="90000"/>
              </a:lnSpc>
              <a:spcBef>
                <a:spcPts val="750"/>
              </a:spcBef>
              <a:buClr>
                <a:srgbClr val="666666"/>
              </a:buClr>
              <a:buSzPct val="126315"/>
              <a:buFont typeface="Roboto"/>
              <a:buChar char="•"/>
            </a:pPr>
            <a:r>
              <a:rPr lang="en-US" b="0" i="0" u="none" strike="noStrike" cap="none">
                <a:solidFill>
                  <a:srgbClr val="666666"/>
                </a:solidFill>
              </a:rPr>
              <a:t>Standard nodes include: mqtt, http requests, web sockets, etc.</a:t>
            </a:r>
          </a:p>
          <a:p>
            <a:pPr marL="171450" indent="-152400">
              <a:lnSpc>
                <a:spcPct val="90000"/>
              </a:lnSpc>
              <a:spcBef>
                <a:spcPts val="750"/>
              </a:spcBef>
              <a:buClr>
                <a:srgbClr val="666666"/>
              </a:buClr>
              <a:buSzPct val="126315"/>
              <a:buFont typeface="Roboto"/>
              <a:buChar char="•"/>
            </a:pPr>
            <a:r>
              <a:rPr lang="en-US" b="0" i="0" u="none" strike="noStrike" cap="none">
                <a:solidFill>
                  <a:srgbClr val="666666"/>
                </a:solidFill>
              </a:rPr>
              <a:t>Easily install new nodes from a huge node library. </a:t>
            </a:r>
          </a:p>
          <a:p>
            <a:pPr marL="171450" indent="-152400">
              <a:lnSpc>
                <a:spcPct val="90000"/>
              </a:lnSpc>
              <a:spcBef>
                <a:spcPts val="750"/>
              </a:spcBef>
              <a:buClr>
                <a:srgbClr val="666666"/>
              </a:buClr>
              <a:buSzPct val="126315"/>
              <a:buFont typeface="Roboto"/>
              <a:buChar char="•"/>
            </a:pPr>
            <a:r>
              <a:rPr lang="en-US" b="0" i="0" u="none" strike="noStrike" cap="none">
                <a:solidFill>
                  <a:srgbClr val="666666"/>
                </a:solidFill>
              </a:rPr>
              <a:t>Create custom nodes with some JavaScript and html knowledge </a:t>
            </a:r>
          </a:p>
        </p:txBody>
      </p:sp>
      <p:pic>
        <p:nvPicPr>
          <p:cNvPr id="642" name="Shape 642"/>
          <p:cNvPicPr preferRelativeResize="0"/>
          <p:nvPr/>
        </p:nvPicPr>
        <p:blipFill/>
        <p:spPr>
          <a:xfrm>
            <a:off x="6992488" y="3250944"/>
            <a:ext cx="1223550" cy="1381725"/>
          </a:xfrm>
          <a:prstGeom prst="rect">
            <a:avLst/>
          </a:prstGeom>
          <a:solidFill>
            <a:srgbClr val="FFFFFF"/>
          </a:solidFill>
          <a:ln>
            <a:noFill/>
          </a:ln>
        </p:spPr>
      </p:pic>
      <p:pic>
        <p:nvPicPr>
          <p:cNvPr id="643" name="Shape 643"/>
          <p:cNvPicPr preferRelativeResize="0"/>
          <p:nvPr/>
        </p:nvPicPr>
        <p:blipFill rotWithShape="1">
          <a:blip r:embed="rId3">
            <a:alphaModFix/>
          </a:blip>
          <a:srcRect/>
          <a:stretch/>
        </p:blipFill>
        <p:spPr>
          <a:xfrm>
            <a:off x="5403741" y="1922609"/>
            <a:ext cx="3290400" cy="2710125"/>
          </a:xfrm>
          <a:prstGeom prst="rect">
            <a:avLst/>
          </a:prstGeom>
          <a:noFill/>
          <a:ln>
            <a:noFill/>
          </a:ln>
        </p:spPr>
      </p:pic>
    </p:spTree>
    <p:extLst>
      <p:ext uri="{BB962C8B-B14F-4D97-AF65-F5344CB8AC3E}">
        <p14:creationId xmlns:p14="http://schemas.microsoft.com/office/powerpoint/2010/main" val="2554620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49"/>
        <p:cNvGrpSpPr/>
        <p:nvPr/>
      </p:nvGrpSpPr>
      <p:grpSpPr>
        <a:xfrm>
          <a:off x="0" y="0"/>
          <a:ext cx="0" cy="0"/>
          <a:chOff x="0" y="0"/>
          <a:chExt cx="0" cy="0"/>
        </a:xfrm>
      </p:grpSpPr>
      <p:sp>
        <p:nvSpPr>
          <p:cNvPr id="651" name="Shape 651"/>
          <p:cNvSpPr txBox="1">
            <a:spLocks noGrp="1"/>
          </p:cNvSpPr>
          <p:nvPr>
            <p:ph type="title"/>
          </p:nvPr>
        </p:nvSpPr>
        <p:spPr>
          <a:prstGeom prst="rect">
            <a:avLst/>
          </a:prstGeom>
        </p:spPr>
        <p:txBody>
          <a:bodyPr lIns="91425" tIns="91425" rIns="91425" bIns="91425" anchor="b" anchorCtr="0">
            <a:noAutofit/>
          </a:bodyPr>
          <a:lstStyle/>
          <a:p>
            <a:r>
              <a:rPr lang="en-US" sz="3000" dirty="0" smtClean="0">
                <a:solidFill>
                  <a:schemeClr val="lt1"/>
                </a:solidFill>
              </a:rPr>
              <a:t>Read Sensors with Node-RED</a:t>
            </a:r>
            <a:endParaRPr lang="en-US" sz="3000" dirty="0"/>
          </a:p>
        </p:txBody>
      </p:sp>
      <p:sp>
        <p:nvSpPr>
          <p:cNvPr id="650" name="Shape 650"/>
          <p:cNvSpPr txBox="1">
            <a:spLocks noGrp="1"/>
          </p:cNvSpPr>
          <p:nvPr>
            <p:ph type="body" idx="4294967295"/>
          </p:nvPr>
        </p:nvSpPr>
        <p:spPr>
          <a:xfrm>
            <a:off x="138973" y="1123550"/>
            <a:ext cx="4272483" cy="3720675"/>
          </a:xfrm>
          <a:prstGeom prst="rect">
            <a:avLst/>
          </a:prstGeom>
          <a:noFill/>
          <a:ln>
            <a:noFill/>
          </a:ln>
        </p:spPr>
        <p:txBody>
          <a:bodyPr lIns="68569" tIns="34275" rIns="68569" bIns="34275" anchor="t" anchorCtr="0">
            <a:noAutofit/>
          </a:bodyPr>
          <a:lstStyle/>
          <a:p>
            <a:pPr marL="171450" indent="-171450">
              <a:lnSpc>
                <a:spcPct val="90000"/>
              </a:lnSpc>
              <a:spcBef>
                <a:spcPts val="750"/>
              </a:spcBef>
              <a:buClr>
                <a:srgbClr val="666666"/>
              </a:buClr>
            </a:pPr>
            <a:r>
              <a:rPr lang="en-US" sz="2100" dirty="0" smtClean="0">
                <a:solidFill>
                  <a:srgbClr val="666666"/>
                </a:solidFill>
                <a:latin typeface="Calibri"/>
                <a:ea typeface="Calibri"/>
                <a:cs typeface="Calibri"/>
                <a:sym typeface="Calibri"/>
              </a:rPr>
              <a:t>Pull in Sensor Nodes you wish to use</a:t>
            </a:r>
          </a:p>
          <a:p>
            <a:pPr marL="171450" indent="-171450">
              <a:lnSpc>
                <a:spcPct val="90000"/>
              </a:lnSpc>
              <a:spcBef>
                <a:spcPts val="750"/>
              </a:spcBef>
              <a:buClr>
                <a:srgbClr val="666666"/>
              </a:buClr>
            </a:pPr>
            <a:r>
              <a:rPr lang="en-US" sz="2100" dirty="0" smtClean="0">
                <a:solidFill>
                  <a:srgbClr val="666666"/>
                </a:solidFill>
                <a:latin typeface="Calibri"/>
                <a:ea typeface="Calibri"/>
                <a:cs typeface="Calibri"/>
                <a:sym typeface="Calibri"/>
              </a:rPr>
              <a:t>Double click the node to configure </a:t>
            </a:r>
          </a:p>
          <a:p>
            <a:pPr marL="171450" indent="-171450">
              <a:lnSpc>
                <a:spcPct val="90000"/>
              </a:lnSpc>
              <a:spcBef>
                <a:spcPts val="750"/>
              </a:spcBef>
              <a:buClr>
                <a:srgbClr val="666666"/>
              </a:buClr>
            </a:pPr>
            <a:r>
              <a:rPr lang="en-US" sz="2100" dirty="0" smtClean="0">
                <a:solidFill>
                  <a:srgbClr val="666666"/>
                </a:solidFill>
                <a:latin typeface="Calibri"/>
                <a:ea typeface="Calibri"/>
                <a:cs typeface="Calibri"/>
                <a:sym typeface="Calibri"/>
              </a:rPr>
              <a:t>Select an Analog Port</a:t>
            </a:r>
          </a:p>
          <a:p>
            <a:pPr marL="171450" indent="-171450">
              <a:lnSpc>
                <a:spcPct val="90000"/>
              </a:lnSpc>
              <a:spcBef>
                <a:spcPts val="750"/>
              </a:spcBef>
              <a:buClr>
                <a:srgbClr val="666666"/>
              </a:buClr>
            </a:pPr>
            <a:r>
              <a:rPr lang="en-US" sz="2100" dirty="0" smtClean="0">
                <a:solidFill>
                  <a:srgbClr val="666666"/>
                </a:solidFill>
                <a:latin typeface="Calibri"/>
                <a:ea typeface="Calibri"/>
                <a:cs typeface="Calibri"/>
                <a:sym typeface="Calibri"/>
              </a:rPr>
              <a:t>Plug in Sensor from kit into the Port you specified</a:t>
            </a:r>
          </a:p>
          <a:p>
            <a:pPr marL="171450" indent="-171450">
              <a:lnSpc>
                <a:spcPct val="90000"/>
              </a:lnSpc>
              <a:spcBef>
                <a:spcPts val="750"/>
              </a:spcBef>
              <a:buClr>
                <a:srgbClr val="666666"/>
              </a:buClr>
            </a:pPr>
            <a:r>
              <a:rPr lang="en-US" sz="2100" dirty="0" smtClean="0">
                <a:solidFill>
                  <a:srgbClr val="666666"/>
                </a:solidFill>
                <a:latin typeface="Calibri"/>
                <a:ea typeface="Calibri"/>
                <a:cs typeface="Calibri"/>
                <a:sym typeface="Calibri"/>
              </a:rPr>
              <a:t>Wire the outputs to the “debug” node under “Outputs”  </a:t>
            </a:r>
          </a:p>
          <a:p>
            <a:pPr marL="171450" indent="-171450">
              <a:lnSpc>
                <a:spcPct val="90000"/>
              </a:lnSpc>
              <a:spcBef>
                <a:spcPts val="750"/>
              </a:spcBef>
              <a:buClr>
                <a:srgbClr val="666666"/>
              </a:buClr>
            </a:pPr>
            <a:r>
              <a:rPr lang="en-US" sz="2100" dirty="0" smtClean="0">
                <a:solidFill>
                  <a:srgbClr val="666666"/>
                </a:solidFill>
                <a:latin typeface="Calibri"/>
                <a:ea typeface="Calibri"/>
                <a:cs typeface="Calibri"/>
                <a:sym typeface="Calibri"/>
              </a:rPr>
              <a:t>Click Deploy </a:t>
            </a:r>
          </a:p>
          <a:p>
            <a:pPr marL="171450" indent="-171450">
              <a:lnSpc>
                <a:spcPct val="90000"/>
              </a:lnSpc>
              <a:spcBef>
                <a:spcPts val="750"/>
              </a:spcBef>
              <a:buClr>
                <a:srgbClr val="666666"/>
              </a:buClr>
            </a:pPr>
            <a:r>
              <a:rPr lang="en-US" sz="2100" dirty="0" smtClean="0">
                <a:solidFill>
                  <a:srgbClr val="666666"/>
                </a:solidFill>
                <a:latin typeface="Calibri"/>
                <a:ea typeface="Calibri"/>
                <a:cs typeface="Calibri"/>
                <a:sym typeface="Calibri"/>
              </a:rPr>
              <a:t>Open the debug tab to view sensor data </a:t>
            </a:r>
            <a:endParaRPr lang="en-US" sz="2100" dirty="0">
              <a:solidFill>
                <a:srgbClr val="666666"/>
              </a:solidFill>
              <a:latin typeface="Calibri"/>
              <a:ea typeface="Calibri"/>
              <a:cs typeface="Calibri"/>
              <a:sym typeface="Calibri"/>
            </a:endParaRPr>
          </a:p>
        </p:txBody>
      </p:sp>
      <p:sp>
        <p:nvSpPr>
          <p:cNvPr id="2" name="Rectangle 1"/>
          <p:cNvSpPr/>
          <p:nvPr/>
        </p:nvSpPr>
        <p:spPr>
          <a:xfrm>
            <a:off x="4335397" y="2417862"/>
            <a:ext cx="473206" cy="307777"/>
          </a:xfrm>
          <a:prstGeom prst="rect">
            <a:avLst/>
          </a:prstGeom>
        </p:spPr>
        <p:txBody>
          <a:bodyPr wrap="none">
            <a:spAutoFit/>
          </a:bodyPr>
          <a:lstStyle/>
          <a:p>
            <a:r>
              <a:rPr lang="en-US" dirty="0" err="1">
                <a:solidFill>
                  <a:schemeClr val="lt1"/>
                </a:solidFill>
              </a:rPr>
              <a:t>ons</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35397" y="1028812"/>
            <a:ext cx="4853778" cy="2448103"/>
          </a:xfrm>
          <a:prstGeom prst="rect">
            <a:avLst/>
          </a:prstGeom>
        </p:spPr>
      </p:pic>
    </p:spTree>
    <p:extLst>
      <p:ext uri="{BB962C8B-B14F-4D97-AF65-F5344CB8AC3E}">
        <p14:creationId xmlns:p14="http://schemas.microsoft.com/office/powerpoint/2010/main" val="7123894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blip>
          <a:stretch>
            <a:fillRect/>
          </a:stretch>
        </a:blipFill>
        <a:effectLst/>
      </p:bgPr>
    </p:bg>
    <p:spTree>
      <p:nvGrpSpPr>
        <p:cNvPr id="1" name="Shape 709"/>
        <p:cNvGrpSpPr/>
        <p:nvPr/>
      </p:nvGrpSpPr>
      <p:grpSpPr>
        <a:xfrm>
          <a:off x="0" y="0"/>
          <a:ext cx="0" cy="0"/>
          <a:chOff x="0" y="0"/>
          <a:chExt cx="0" cy="0"/>
        </a:xfrm>
      </p:grpSpPr>
      <p:sp>
        <p:nvSpPr>
          <p:cNvPr id="710" name="Shape 710"/>
          <p:cNvSpPr/>
          <p:nvPr/>
        </p:nvSpPr>
        <p:spPr>
          <a:xfrm rot="10800000">
            <a:off x="0" y="0"/>
            <a:ext cx="9144000" cy="1942889"/>
          </a:xfrm>
          <a:prstGeom prst="rect">
            <a:avLst/>
          </a:prstGeom>
          <a:gradFill>
            <a:gsLst>
              <a:gs pos="0">
                <a:srgbClr val="000000">
                  <a:alpha val="40000"/>
                </a:srgbClr>
              </a:gs>
              <a:gs pos="100000">
                <a:srgbClr val="004280">
                  <a:alpha val="0"/>
                </a:srgbClr>
              </a:gs>
            </a:gsLst>
            <a:lin ang="16200000" scaled="0"/>
          </a:gra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711" name="Shape 711"/>
          <p:cNvSpPr txBox="1">
            <a:spLocks noGrp="1"/>
          </p:cNvSpPr>
          <p:nvPr>
            <p:ph type="dt" idx="10"/>
          </p:nvPr>
        </p:nvSpPr>
        <p:spPr>
          <a:xfrm>
            <a:off x="6871075" y="4862696"/>
            <a:ext cx="1692037" cy="273842"/>
          </a:xfrm>
          <a:prstGeom prst="rect">
            <a:avLst/>
          </a:prstGeom>
          <a:noFill/>
          <a:ln>
            <a:noFill/>
          </a:ln>
        </p:spPr>
        <p:txBody>
          <a:bodyPr lIns="91425" tIns="45700" rIns="91425" bIns="45700" anchor="ctr" anchorCtr="0">
            <a:noAutofit/>
          </a:bodyPr>
          <a:lstStyle/>
          <a:p>
            <a:pPr marL="0" marR="0" lvl="0" indent="0" algn="r" rtl="0">
              <a:lnSpc>
                <a:spcPct val="100000"/>
              </a:lnSpc>
              <a:spcBef>
                <a:spcPts val="0"/>
              </a:spcBef>
              <a:spcAft>
                <a:spcPts val="0"/>
              </a:spcAft>
              <a:buClr>
                <a:schemeClr val="accent6"/>
              </a:buClr>
              <a:buSzPct val="25000"/>
              <a:buFont typeface="Arial"/>
              <a:buNone/>
            </a:pPr>
            <a:r>
              <a:rPr lang="en-US" sz="800" b="0" i="0" u="none" strike="noStrike" cap="none">
                <a:solidFill>
                  <a:schemeClr val="accent6"/>
                </a:solidFill>
                <a:latin typeface="Arial"/>
                <a:ea typeface="Arial"/>
                <a:cs typeface="Arial"/>
                <a:sym typeface="Arial"/>
              </a:rPr>
              <a:t>5/5/2015</a:t>
            </a:r>
          </a:p>
        </p:txBody>
      </p:sp>
      <p:sp>
        <p:nvSpPr>
          <p:cNvPr id="712" name="Shape 712"/>
          <p:cNvSpPr txBox="1">
            <a:spLocks noGrp="1"/>
          </p:cNvSpPr>
          <p:nvPr>
            <p:ph type="sldNum" idx="12"/>
          </p:nvPr>
        </p:nvSpPr>
        <p:spPr>
          <a:xfrm>
            <a:off x="8563113" y="4862696"/>
            <a:ext cx="465000" cy="273842"/>
          </a:xfrm>
          <a:prstGeom prst="rect">
            <a:avLst/>
          </a:prstGeom>
          <a:noFill/>
          <a:ln>
            <a:noFill/>
          </a:ln>
        </p:spPr>
        <p:txBody>
          <a:bodyPr lIns="91425" tIns="45700" rIns="91425" bIns="45700" anchor="ctr" anchorCtr="0">
            <a:noAutofit/>
          </a:bodyPr>
          <a:lstStyle/>
          <a:p>
            <a:pPr marL="0" marR="0" lvl="0" indent="0" algn="r" rtl="0">
              <a:lnSpc>
                <a:spcPct val="100000"/>
              </a:lnSpc>
              <a:spcBef>
                <a:spcPts val="0"/>
              </a:spcBef>
              <a:spcAft>
                <a:spcPts val="0"/>
              </a:spcAft>
              <a:buClr>
                <a:schemeClr val="accent6"/>
              </a:buClr>
              <a:buSzPct val="25000"/>
              <a:buFont typeface="Arial"/>
              <a:buNone/>
            </a:pPr>
            <a:fld id="{00000000-1234-1234-1234-123412341234}" type="slidenum">
              <a:rPr lang="en-US" sz="800" b="0" i="0" u="none" strike="noStrike" cap="none">
                <a:solidFill>
                  <a:schemeClr val="accent6"/>
                </a:solidFill>
                <a:latin typeface="Arial"/>
                <a:ea typeface="Arial"/>
                <a:cs typeface="Arial"/>
                <a:sym typeface="Arial"/>
              </a:rPr>
              <a:t>24</a:t>
            </a:fld>
            <a:endParaRPr lang="en-US" sz="800" b="0" i="0" u="none" strike="noStrike" cap="none">
              <a:solidFill>
                <a:schemeClr val="accent6"/>
              </a:solidFill>
              <a:latin typeface="Arial"/>
              <a:ea typeface="Arial"/>
              <a:cs typeface="Arial"/>
              <a:sym typeface="Arial"/>
            </a:endParaRPr>
          </a:p>
        </p:txBody>
      </p:sp>
      <p:sp>
        <p:nvSpPr>
          <p:cNvPr id="713" name="Shape 713"/>
          <p:cNvSpPr txBox="1"/>
          <p:nvPr/>
        </p:nvSpPr>
        <p:spPr>
          <a:xfrm>
            <a:off x="0" y="0"/>
            <a:ext cx="9144000" cy="1351128"/>
          </a:xfrm>
          <a:prstGeom prst="rect">
            <a:avLst/>
          </a:prstGeom>
          <a:solidFill>
            <a:schemeClr val="bg1"/>
          </a:solidFill>
          <a:ln>
            <a:noFill/>
          </a:ln>
        </p:spPr>
        <p:txBody>
          <a:bodyPr lIns="91425" tIns="45700" rIns="91425" bIns="45700" anchor="b" anchorCtr="0">
            <a:noAutofit/>
          </a:bodyPr>
          <a:lstStyle/>
          <a:p>
            <a:pPr marL="0" marR="0" lvl="0" indent="0" algn="l" rtl="0">
              <a:lnSpc>
                <a:spcPct val="100000"/>
              </a:lnSpc>
              <a:spcBef>
                <a:spcPts val="0"/>
              </a:spcBef>
              <a:spcAft>
                <a:spcPts val="0"/>
              </a:spcAft>
              <a:buClr>
                <a:schemeClr val="lt1"/>
              </a:buClr>
              <a:buSzPct val="25000"/>
              <a:buFont typeface="Arial"/>
              <a:buNone/>
            </a:pPr>
            <a:r>
              <a:rPr lang="en-US" sz="4000" b="1" dirty="0">
                <a:solidFill>
                  <a:schemeClr val="tx1"/>
                </a:solidFill>
              </a:rPr>
              <a:t>F</a:t>
            </a:r>
            <a:r>
              <a:rPr lang="en-US" sz="4000" b="1" dirty="0" smtClean="0">
                <a:solidFill>
                  <a:schemeClr val="tx1"/>
                </a:solidFill>
              </a:rPr>
              <a:t>ind support and more info:</a:t>
            </a:r>
          </a:p>
          <a:p>
            <a:pPr marL="0" marR="0" lvl="0" indent="0" algn="l" rtl="0">
              <a:lnSpc>
                <a:spcPct val="100000"/>
              </a:lnSpc>
              <a:spcBef>
                <a:spcPts val="0"/>
              </a:spcBef>
              <a:spcAft>
                <a:spcPts val="0"/>
              </a:spcAft>
              <a:buClr>
                <a:schemeClr val="lt1"/>
              </a:buClr>
              <a:buSzPct val="25000"/>
              <a:buFont typeface="Arial"/>
              <a:buNone/>
            </a:pPr>
            <a:r>
              <a:rPr lang="en-US" sz="4000" b="1" i="0" u="none" strike="noStrike" cap="none" dirty="0" smtClean="0">
                <a:solidFill>
                  <a:schemeClr val="lt1"/>
                </a:solidFill>
                <a:sym typeface="Arial"/>
                <a:hlinkClick r:id="rId4"/>
              </a:rPr>
              <a:t>software.intel.com/iot</a:t>
            </a:r>
            <a:r>
              <a:rPr lang="en-US" sz="4000" b="1" i="0" u="none" strike="noStrike" cap="none" dirty="0" smtClean="0">
                <a:solidFill>
                  <a:schemeClr val="lt1"/>
                </a:solidFill>
                <a:sym typeface="Arial"/>
              </a:rPr>
              <a:t> </a:t>
            </a:r>
          </a:p>
        </p:txBody>
      </p:sp>
    </p:spTree>
  </p:cSld>
  <p:clrMapOvr>
    <a:masterClrMapping/>
  </p:clrMapOvr>
  <p:transition spd="slow">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marR="0" lvl="0" indent="0" algn="r" rtl="0">
              <a:lnSpc>
                <a:spcPct val="100000"/>
              </a:lnSpc>
              <a:spcBef>
                <a:spcPts val="0"/>
              </a:spcBef>
              <a:spcAft>
                <a:spcPts val="0"/>
              </a:spcAft>
              <a:buClr>
                <a:schemeClr val="accent6"/>
              </a:buClr>
              <a:buSzPct val="25000"/>
              <a:buFont typeface="Arial"/>
              <a:buNone/>
            </a:pPr>
            <a:fld id="{00000000-1234-1234-1234-123412341234}" type="slidenum">
              <a:rPr lang="en-US" sz="800" b="0" i="0" u="none" strike="noStrike" cap="none" smtClean="0">
                <a:solidFill>
                  <a:schemeClr val="accent6"/>
                </a:solidFill>
                <a:latin typeface="Arial"/>
                <a:ea typeface="Arial"/>
                <a:cs typeface="Arial"/>
                <a:sym typeface="Arial"/>
              </a:rPr>
              <a:t>25</a:t>
            </a:fld>
            <a:endParaRPr lang="en-US" sz="800" b="0" i="0" u="none" strike="noStrike" cap="none">
              <a:solidFill>
                <a:schemeClr val="accent6"/>
              </a:solidFill>
              <a:latin typeface="Arial"/>
              <a:ea typeface="Arial"/>
              <a:cs typeface="Arial"/>
              <a:sym typeface="Arial"/>
            </a:endParaRPr>
          </a:p>
        </p:txBody>
      </p:sp>
      <p:sp>
        <p:nvSpPr>
          <p:cNvPr id="3" name="Title 2"/>
          <p:cNvSpPr>
            <a:spLocks noGrp="1"/>
          </p:cNvSpPr>
          <p:nvPr>
            <p:ph type="title"/>
          </p:nvPr>
        </p:nvSpPr>
        <p:spPr/>
        <p:txBody>
          <a:bodyPr/>
          <a:lstStyle/>
          <a:p>
            <a:r>
              <a:rPr lang="en-US" dirty="0" smtClean="0"/>
              <a:t>Lets Get Started!</a:t>
            </a:r>
            <a:endParaRPr lang="en-US" dirty="0"/>
          </a:p>
        </p:txBody>
      </p:sp>
      <p:sp>
        <p:nvSpPr>
          <p:cNvPr id="4" name="TextBox 3"/>
          <p:cNvSpPr txBox="1"/>
          <p:nvPr/>
        </p:nvSpPr>
        <p:spPr>
          <a:xfrm>
            <a:off x="188572" y="1650670"/>
            <a:ext cx="8717922" cy="861774"/>
          </a:xfrm>
          <a:prstGeom prst="rect">
            <a:avLst/>
          </a:prstGeom>
          <a:noFill/>
        </p:spPr>
        <p:txBody>
          <a:bodyPr wrap="square" rtlCol="0">
            <a:spAutoFit/>
          </a:bodyPr>
          <a:lstStyle/>
          <a:p>
            <a:r>
              <a:rPr lang="en-US" sz="5000" dirty="0"/>
              <a:t>http://</a:t>
            </a:r>
            <a:r>
              <a:rPr lang="en-US" sz="5000" dirty="0" err="1"/>
              <a:t>bit.ly</a:t>
            </a:r>
            <a:r>
              <a:rPr lang="en-US" sz="5000" dirty="0"/>
              <a:t>/intel-</a:t>
            </a:r>
            <a:r>
              <a:rPr lang="en-US" sz="5000" dirty="0" err="1"/>
              <a:t>ibm</a:t>
            </a:r>
            <a:r>
              <a:rPr lang="en-US" sz="5000" dirty="0"/>
              <a:t>-workshop</a:t>
            </a:r>
          </a:p>
        </p:txBody>
      </p:sp>
    </p:spTree>
    <p:extLst>
      <p:ext uri="{BB962C8B-B14F-4D97-AF65-F5344CB8AC3E}">
        <p14:creationId xmlns:p14="http://schemas.microsoft.com/office/powerpoint/2010/main" val="2725343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717"/>
        <p:cNvGrpSpPr/>
        <p:nvPr/>
      </p:nvGrpSpPr>
      <p:grpSpPr>
        <a:xfrm>
          <a:off x="0" y="0"/>
          <a:ext cx="0" cy="0"/>
          <a:chOff x="0" y="0"/>
          <a:chExt cx="0" cy="0"/>
        </a:xfrm>
      </p:grpSpPr>
      <p:sp>
        <p:nvSpPr>
          <p:cNvPr id="718" name="Shape 718"/>
          <p:cNvSpPr txBox="1">
            <a:spLocks noGrp="1"/>
          </p:cNvSpPr>
          <p:nvPr>
            <p:ph type="dt" idx="10"/>
          </p:nvPr>
        </p:nvSpPr>
        <p:spPr>
          <a:xfrm>
            <a:off x="6871075" y="4862696"/>
            <a:ext cx="1692037" cy="273842"/>
          </a:xfrm>
          <a:prstGeom prst="rect">
            <a:avLst/>
          </a:prstGeom>
          <a:noFill/>
          <a:ln>
            <a:noFill/>
          </a:ln>
        </p:spPr>
        <p:txBody>
          <a:bodyPr lIns="91425" tIns="45700" rIns="91425" bIns="45700" anchor="ctr" anchorCtr="0">
            <a:noAutofit/>
          </a:bodyPr>
          <a:lstStyle/>
          <a:p>
            <a:pPr marL="0" marR="0" lvl="0" indent="0" algn="r" rtl="0">
              <a:lnSpc>
                <a:spcPct val="100000"/>
              </a:lnSpc>
              <a:spcBef>
                <a:spcPts val="0"/>
              </a:spcBef>
              <a:spcAft>
                <a:spcPts val="0"/>
              </a:spcAft>
              <a:buClr>
                <a:schemeClr val="accent6"/>
              </a:buClr>
              <a:buSzPct val="25000"/>
              <a:buFont typeface="Arial"/>
              <a:buNone/>
            </a:pPr>
            <a:r>
              <a:rPr lang="en-US" sz="800" b="0" i="0" u="none" strike="noStrike" cap="none">
                <a:solidFill>
                  <a:schemeClr val="accent6"/>
                </a:solidFill>
                <a:latin typeface="Arial"/>
                <a:ea typeface="Arial"/>
                <a:cs typeface="Arial"/>
                <a:sym typeface="Arial"/>
              </a:rPr>
              <a:t>5/5/2015</a:t>
            </a:r>
          </a:p>
        </p:txBody>
      </p:sp>
      <p:sp>
        <p:nvSpPr>
          <p:cNvPr id="719" name="Shape 719"/>
          <p:cNvSpPr txBox="1">
            <a:spLocks noGrp="1"/>
          </p:cNvSpPr>
          <p:nvPr>
            <p:ph type="sldNum" idx="12"/>
          </p:nvPr>
        </p:nvSpPr>
        <p:spPr>
          <a:xfrm>
            <a:off x="8563113" y="4862696"/>
            <a:ext cx="465000" cy="273842"/>
          </a:xfrm>
          <a:prstGeom prst="rect">
            <a:avLst/>
          </a:prstGeom>
          <a:noFill/>
          <a:ln>
            <a:noFill/>
          </a:ln>
        </p:spPr>
        <p:txBody>
          <a:bodyPr lIns="91425" tIns="45700" rIns="91425" bIns="45700" anchor="ctr" anchorCtr="0">
            <a:noAutofit/>
          </a:bodyPr>
          <a:lstStyle/>
          <a:p>
            <a:pPr marL="0" marR="0" lvl="0" indent="0" algn="r" rtl="0">
              <a:lnSpc>
                <a:spcPct val="100000"/>
              </a:lnSpc>
              <a:spcBef>
                <a:spcPts val="0"/>
              </a:spcBef>
              <a:spcAft>
                <a:spcPts val="0"/>
              </a:spcAft>
              <a:buClr>
                <a:schemeClr val="accent6"/>
              </a:buClr>
              <a:buSzPct val="25000"/>
              <a:buFont typeface="Arial"/>
              <a:buNone/>
            </a:pPr>
            <a:fld id="{00000000-1234-1234-1234-123412341234}" type="slidenum">
              <a:rPr lang="en-US" sz="800" b="0" i="0" u="none" strike="noStrike" cap="none">
                <a:solidFill>
                  <a:schemeClr val="accent6"/>
                </a:solidFill>
                <a:latin typeface="Arial"/>
                <a:ea typeface="Arial"/>
                <a:cs typeface="Arial"/>
                <a:sym typeface="Arial"/>
              </a:rPr>
              <a:t>26</a:t>
            </a:fld>
            <a:endParaRPr lang="en-US" sz="800" b="0" i="0" u="none" strike="noStrike" cap="none">
              <a:solidFill>
                <a:schemeClr val="accent6"/>
              </a:solidFill>
              <a:latin typeface="Arial"/>
              <a:ea typeface="Arial"/>
              <a:cs typeface="Arial"/>
              <a:sym typeface="Arial"/>
            </a:endParaRPr>
          </a:p>
        </p:txBody>
      </p:sp>
      <p:pic>
        <p:nvPicPr>
          <p:cNvPr id="720" name="Shape 720"/>
          <p:cNvPicPr preferRelativeResize="0"/>
          <p:nvPr/>
        </p:nvPicPr>
        <p:blipFill rotWithShape="1">
          <a:blip r:embed="rId3">
            <a:alphaModFix/>
          </a:blip>
          <a:srcRect/>
          <a:stretch/>
        </p:blipFill>
        <p:spPr>
          <a:xfrm>
            <a:off x="3392192" y="1422400"/>
            <a:ext cx="2359615" cy="2298699"/>
          </a:xfrm>
          <a:prstGeom prst="rect">
            <a:avLst/>
          </a:prstGeom>
          <a:noFill/>
          <a:ln>
            <a:noFill/>
          </a:ln>
        </p:spPr>
      </p:pic>
    </p:spTree>
  </p:cSld>
  <p:clrMapOvr>
    <a:masterClrMapping/>
  </p:clrMapOvr>
  <p:transition spd="slow">
    <p:fade/>
  </p:transition>
</p:sld>
</file>

<file path=ppt/slides/slide27.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blip>
          <a:stretch>
            <a:fillRect/>
          </a:stretch>
        </a:blipFill>
        <a:effectLst/>
      </p:bgPr>
    </p:bg>
    <p:spTree>
      <p:nvGrpSpPr>
        <p:cNvPr id="1" name="Shape 724"/>
        <p:cNvGrpSpPr/>
        <p:nvPr/>
      </p:nvGrpSpPr>
      <p:grpSpPr>
        <a:xfrm>
          <a:off x="0" y="0"/>
          <a:ext cx="0" cy="0"/>
          <a:chOff x="0" y="0"/>
          <a:chExt cx="0" cy="0"/>
        </a:xfrm>
      </p:grpSpPr>
      <p:sp>
        <p:nvSpPr>
          <p:cNvPr id="725" name="Shape 725"/>
          <p:cNvSpPr txBox="1">
            <a:spLocks noGrp="1"/>
          </p:cNvSpPr>
          <p:nvPr>
            <p:ph type="dt" idx="10"/>
          </p:nvPr>
        </p:nvSpPr>
        <p:spPr>
          <a:xfrm>
            <a:off x="6871075" y="4862696"/>
            <a:ext cx="1692037" cy="273842"/>
          </a:xfrm>
          <a:prstGeom prst="rect">
            <a:avLst/>
          </a:prstGeom>
          <a:noFill/>
          <a:ln>
            <a:noFill/>
          </a:ln>
        </p:spPr>
        <p:txBody>
          <a:bodyPr lIns="91425" tIns="45700" rIns="91425" bIns="45700" anchor="ctr" anchorCtr="0">
            <a:noAutofit/>
          </a:bodyPr>
          <a:lstStyle/>
          <a:p>
            <a:pPr marL="0" marR="0" lvl="0" indent="0" algn="r" rtl="0">
              <a:lnSpc>
                <a:spcPct val="100000"/>
              </a:lnSpc>
              <a:spcBef>
                <a:spcPts val="0"/>
              </a:spcBef>
              <a:spcAft>
                <a:spcPts val="0"/>
              </a:spcAft>
              <a:buClr>
                <a:schemeClr val="accent6"/>
              </a:buClr>
              <a:buSzPct val="25000"/>
              <a:buFont typeface="Arial"/>
              <a:buNone/>
            </a:pPr>
            <a:r>
              <a:rPr lang="en-US" sz="800" b="0" i="0" u="none" strike="noStrike" cap="none">
                <a:solidFill>
                  <a:schemeClr val="accent6"/>
                </a:solidFill>
                <a:latin typeface="Arial"/>
                <a:ea typeface="Arial"/>
                <a:cs typeface="Arial"/>
                <a:sym typeface="Arial"/>
              </a:rPr>
              <a:t>5/5/2015</a:t>
            </a:r>
          </a:p>
        </p:txBody>
      </p:sp>
      <p:sp>
        <p:nvSpPr>
          <p:cNvPr id="726" name="Shape 726"/>
          <p:cNvSpPr txBox="1">
            <a:spLocks noGrp="1"/>
          </p:cNvSpPr>
          <p:nvPr>
            <p:ph type="sldNum" idx="12"/>
          </p:nvPr>
        </p:nvSpPr>
        <p:spPr>
          <a:xfrm>
            <a:off x="8563113" y="4862696"/>
            <a:ext cx="465000" cy="273842"/>
          </a:xfrm>
          <a:prstGeom prst="rect">
            <a:avLst/>
          </a:prstGeom>
          <a:noFill/>
          <a:ln>
            <a:noFill/>
          </a:ln>
        </p:spPr>
        <p:txBody>
          <a:bodyPr lIns="91425" tIns="45700" rIns="91425" bIns="45700" anchor="ctr" anchorCtr="0">
            <a:noAutofit/>
          </a:bodyPr>
          <a:lstStyle/>
          <a:p>
            <a:pPr marL="0" marR="0" lvl="0" indent="0" algn="r" rtl="0">
              <a:lnSpc>
                <a:spcPct val="100000"/>
              </a:lnSpc>
              <a:spcBef>
                <a:spcPts val="0"/>
              </a:spcBef>
              <a:spcAft>
                <a:spcPts val="0"/>
              </a:spcAft>
              <a:buClr>
                <a:schemeClr val="accent6"/>
              </a:buClr>
              <a:buSzPct val="25000"/>
              <a:buFont typeface="Arial"/>
              <a:buNone/>
            </a:pPr>
            <a:fld id="{00000000-1234-1234-1234-123412341234}" type="slidenum">
              <a:rPr lang="en-US" sz="800" b="0" i="0" u="none" strike="noStrike" cap="none">
                <a:solidFill>
                  <a:schemeClr val="accent6"/>
                </a:solidFill>
                <a:latin typeface="Arial"/>
                <a:ea typeface="Arial"/>
                <a:cs typeface="Arial"/>
                <a:sym typeface="Arial"/>
              </a:rPr>
              <a:t>27</a:t>
            </a:fld>
            <a:endParaRPr lang="en-US" sz="800" b="0" i="0" u="none" strike="noStrike" cap="none">
              <a:solidFill>
                <a:schemeClr val="accent6"/>
              </a:solidFill>
              <a:latin typeface="Arial"/>
              <a:ea typeface="Arial"/>
              <a:cs typeface="Arial"/>
              <a:sym typeface="Arial"/>
            </a:endParaRPr>
          </a:p>
        </p:txBody>
      </p:sp>
      <p:sp>
        <p:nvSpPr>
          <p:cNvPr id="727" name="Shape 727"/>
          <p:cNvSpPr txBox="1"/>
          <p:nvPr/>
        </p:nvSpPr>
        <p:spPr>
          <a:xfrm>
            <a:off x="248862" y="0"/>
            <a:ext cx="8647114" cy="802204"/>
          </a:xfrm>
          <a:prstGeom prst="rect">
            <a:avLst/>
          </a:prstGeom>
          <a:noFill/>
          <a:ln>
            <a:noFill/>
          </a:ln>
        </p:spPr>
        <p:txBody>
          <a:bodyPr lIns="91425" tIns="45700" rIns="91425" bIns="45700" anchor="b" anchorCtr="0">
            <a:noAutofit/>
          </a:bodyPr>
          <a:lstStyle/>
          <a:p>
            <a:pPr marL="0" marR="0" lvl="0" indent="0" algn="l" rtl="0">
              <a:lnSpc>
                <a:spcPct val="100000"/>
              </a:lnSpc>
              <a:spcBef>
                <a:spcPts val="0"/>
              </a:spcBef>
              <a:spcAft>
                <a:spcPts val="0"/>
              </a:spcAft>
              <a:buClr>
                <a:schemeClr val="lt1"/>
              </a:buClr>
              <a:buSzPct val="25000"/>
              <a:buFont typeface="Arial"/>
              <a:buNone/>
            </a:pPr>
            <a:r>
              <a:rPr lang="en-US" sz="2800" b="0" i="0" u="none" strike="noStrike" cap="none">
                <a:solidFill>
                  <a:schemeClr val="lt1"/>
                </a:solidFill>
                <a:latin typeface="Arial"/>
                <a:ea typeface="Arial"/>
                <a:cs typeface="Arial"/>
                <a:sym typeface="Arial"/>
              </a:rPr>
              <a:t>Intel</a:t>
            </a:r>
            <a:r>
              <a:rPr lang="en-US" sz="600" b="0" i="0" u="none" strike="noStrike" cap="none">
                <a:solidFill>
                  <a:schemeClr val="lt1"/>
                </a:solidFill>
                <a:latin typeface="Arial"/>
                <a:ea typeface="Arial"/>
                <a:cs typeface="Arial"/>
                <a:sym typeface="Arial"/>
              </a:rPr>
              <a:t>®</a:t>
            </a:r>
            <a:r>
              <a:rPr lang="en-US" sz="2800" b="0" i="0" u="none" strike="noStrike" cap="none">
                <a:solidFill>
                  <a:schemeClr val="lt1"/>
                </a:solidFill>
                <a:latin typeface="Arial"/>
                <a:ea typeface="Arial"/>
                <a:cs typeface="Arial"/>
                <a:sym typeface="Arial"/>
              </a:rPr>
              <a:t> Software — The Glue That Binds it All Together.</a:t>
            </a:r>
          </a:p>
        </p:txBody>
      </p:sp>
    </p:spTree>
  </p:cSld>
  <p:clrMapOvr>
    <a:masterClrMapping/>
  </p:clrMapOvr>
  <p:transition spd="slow">
    <p:fade/>
  </p:transition>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blip>
          <a:stretch>
            <a:fillRect/>
          </a:stretch>
        </a:blipFill>
        <a:effectLst/>
      </p:bgPr>
    </p:bg>
    <p:spTree>
      <p:nvGrpSpPr>
        <p:cNvPr id="1" name="Shape 463"/>
        <p:cNvGrpSpPr/>
        <p:nvPr/>
      </p:nvGrpSpPr>
      <p:grpSpPr>
        <a:xfrm>
          <a:off x="0" y="0"/>
          <a:ext cx="0" cy="0"/>
          <a:chOff x="0" y="0"/>
          <a:chExt cx="0" cy="0"/>
        </a:xfrm>
      </p:grpSpPr>
      <p:sp>
        <p:nvSpPr>
          <p:cNvPr id="464" name="Shape 464"/>
          <p:cNvSpPr/>
          <p:nvPr/>
        </p:nvSpPr>
        <p:spPr>
          <a:xfrm>
            <a:off x="0" y="931862"/>
            <a:ext cx="9144000" cy="4211637"/>
          </a:xfrm>
          <a:prstGeom prst="rect">
            <a:avLst/>
          </a:prstGeom>
          <a:gradFill>
            <a:gsLst>
              <a:gs pos="0">
                <a:srgbClr val="000000">
                  <a:alpha val="40000"/>
                </a:srgbClr>
              </a:gs>
              <a:gs pos="100000">
                <a:srgbClr val="004280">
                  <a:alpha val="0"/>
                </a:srgbClr>
              </a:gs>
            </a:gsLst>
            <a:lin ang="16200000" scaled="0"/>
          </a:gra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a:solidFill>
                <a:schemeClr val="lt1"/>
              </a:solidFill>
              <a:latin typeface="Calibri"/>
              <a:ea typeface="Calibri"/>
              <a:cs typeface="Calibri"/>
              <a:sym typeface="Calibri"/>
            </a:endParaRPr>
          </a:p>
        </p:txBody>
      </p:sp>
      <p:sp>
        <p:nvSpPr>
          <p:cNvPr id="465" name="Shape 465"/>
          <p:cNvSpPr txBox="1">
            <a:spLocks noGrp="1"/>
          </p:cNvSpPr>
          <p:nvPr>
            <p:ph type="dt" idx="10"/>
          </p:nvPr>
        </p:nvSpPr>
        <p:spPr>
          <a:xfrm>
            <a:off x="6871075" y="4862696"/>
            <a:ext cx="1692037" cy="273842"/>
          </a:xfrm>
          <a:prstGeom prst="rect">
            <a:avLst/>
          </a:prstGeom>
          <a:noFill/>
          <a:ln>
            <a:noFill/>
          </a:ln>
        </p:spPr>
        <p:txBody>
          <a:bodyPr lIns="91425" tIns="45700" rIns="91425" bIns="45700" anchor="ctr" anchorCtr="0">
            <a:noAutofit/>
          </a:bodyPr>
          <a:lstStyle/>
          <a:p>
            <a:pPr marL="0" marR="0" lvl="0" indent="0" algn="r" rtl="0">
              <a:lnSpc>
                <a:spcPct val="100000"/>
              </a:lnSpc>
              <a:spcBef>
                <a:spcPts val="0"/>
              </a:spcBef>
              <a:spcAft>
                <a:spcPts val="0"/>
              </a:spcAft>
              <a:buClr>
                <a:schemeClr val="accent6"/>
              </a:buClr>
              <a:buSzPct val="25000"/>
              <a:buFont typeface="Arial"/>
              <a:buNone/>
            </a:pPr>
            <a:r>
              <a:rPr lang="en-US" sz="800" b="0" i="0" u="none" strike="noStrike" cap="none">
                <a:solidFill>
                  <a:schemeClr val="accent6"/>
                </a:solidFill>
                <a:latin typeface="Arial"/>
                <a:ea typeface="Arial"/>
                <a:cs typeface="Arial"/>
                <a:sym typeface="Arial"/>
              </a:rPr>
              <a:t>5/5/2015</a:t>
            </a:r>
          </a:p>
        </p:txBody>
      </p:sp>
      <p:sp>
        <p:nvSpPr>
          <p:cNvPr id="466" name="Shape 466"/>
          <p:cNvSpPr txBox="1">
            <a:spLocks noGrp="1"/>
          </p:cNvSpPr>
          <p:nvPr>
            <p:ph type="sldNum" idx="12"/>
          </p:nvPr>
        </p:nvSpPr>
        <p:spPr>
          <a:xfrm>
            <a:off x="8563113" y="4862696"/>
            <a:ext cx="465000" cy="273842"/>
          </a:xfrm>
          <a:prstGeom prst="rect">
            <a:avLst/>
          </a:prstGeom>
          <a:noFill/>
          <a:ln>
            <a:noFill/>
          </a:ln>
        </p:spPr>
        <p:txBody>
          <a:bodyPr lIns="91425" tIns="45700" rIns="91425" bIns="45700" anchor="ctr" anchorCtr="0">
            <a:noAutofit/>
          </a:bodyPr>
          <a:lstStyle/>
          <a:p>
            <a:pPr marL="0" marR="0" lvl="0" indent="0" algn="r" rtl="0">
              <a:lnSpc>
                <a:spcPct val="100000"/>
              </a:lnSpc>
              <a:spcBef>
                <a:spcPts val="0"/>
              </a:spcBef>
              <a:spcAft>
                <a:spcPts val="0"/>
              </a:spcAft>
              <a:buClr>
                <a:schemeClr val="accent6"/>
              </a:buClr>
              <a:buSzPct val="25000"/>
              <a:buFont typeface="Arial"/>
              <a:buNone/>
            </a:pPr>
            <a:fld id="{00000000-1234-1234-1234-123412341234}" type="slidenum">
              <a:rPr lang="en-US" sz="800" b="0" i="0" u="none" strike="noStrike" cap="none">
                <a:solidFill>
                  <a:schemeClr val="accent6"/>
                </a:solidFill>
                <a:latin typeface="Arial"/>
                <a:ea typeface="Arial"/>
                <a:cs typeface="Arial"/>
                <a:sym typeface="Arial"/>
              </a:rPr>
              <a:t>3</a:t>
            </a:fld>
            <a:endParaRPr lang="en-US" sz="800" b="0" i="0" u="none" strike="noStrike" cap="none">
              <a:solidFill>
                <a:schemeClr val="accent6"/>
              </a:solidFill>
              <a:latin typeface="Arial"/>
              <a:ea typeface="Arial"/>
              <a:cs typeface="Arial"/>
              <a:sym typeface="Arial"/>
            </a:endParaRPr>
          </a:p>
        </p:txBody>
      </p:sp>
      <p:sp>
        <p:nvSpPr>
          <p:cNvPr id="467" name="Shape 467"/>
          <p:cNvSpPr/>
          <p:nvPr/>
        </p:nvSpPr>
        <p:spPr>
          <a:xfrm>
            <a:off x="2181822" y="1673225"/>
            <a:ext cx="4780354" cy="1797048"/>
          </a:xfrm>
          <a:prstGeom prst="rect">
            <a:avLst/>
          </a:prstGeom>
          <a:solidFill>
            <a:schemeClr val="accent1"/>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SzPct val="25000"/>
              <a:buFont typeface="Arial"/>
              <a:buNone/>
            </a:pPr>
            <a:r>
              <a:rPr lang="en-US" sz="1800" b="0" i="0" u="none" strike="noStrike" cap="none">
                <a:solidFill>
                  <a:schemeClr val="lt1"/>
                </a:solidFill>
                <a:latin typeface="Arial"/>
                <a:ea typeface="Arial"/>
                <a:cs typeface="Arial"/>
                <a:sym typeface="Arial"/>
              </a:rPr>
              <a:t>The idea of the Internet of Things is that instead of having a small number of powerful computing devices in your life, you have a large number of low energy, ubiquitous computing devices. </a:t>
            </a:r>
          </a:p>
        </p:txBody>
      </p:sp>
      <p:pic>
        <p:nvPicPr>
          <p:cNvPr id="468" name="Shape 468"/>
          <p:cNvPicPr preferRelativeResize="0"/>
          <p:nvPr/>
        </p:nvPicPr>
        <p:blipFill rotWithShape="1">
          <a:blip r:embed="rId4">
            <a:alphaModFix/>
          </a:blip>
          <a:srcRect/>
          <a:stretch/>
        </p:blipFill>
        <p:spPr>
          <a:xfrm>
            <a:off x="-6350" y="4197937"/>
            <a:ext cx="9144000" cy="781048"/>
          </a:xfrm>
          <a:prstGeom prst="rect">
            <a:avLst/>
          </a:prstGeom>
          <a:noFill/>
          <a:ln>
            <a:noFill/>
          </a:ln>
        </p:spPr>
      </p:pic>
    </p:spTree>
  </p:cSld>
  <p:clrMapOvr>
    <a:masterClrMapping/>
  </p:clrMapOvr>
  <p:transition spd="slow">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Shape 136"/>
          <p:cNvSpPr txBox="1"/>
          <p:nvPr/>
        </p:nvSpPr>
        <p:spPr>
          <a:xfrm>
            <a:off x="28017" y="4710871"/>
            <a:ext cx="1084412" cy="365483"/>
          </a:xfrm>
          <a:prstGeom prst="rect">
            <a:avLst/>
          </a:prstGeom>
          <a:noFill/>
          <a:ln>
            <a:noFill/>
          </a:ln>
        </p:spPr>
        <p:txBody>
          <a:bodyPr lIns="0" tIns="28575" rIns="57150" bIns="28575" anchor="t" anchorCtr="0">
            <a:noAutofit/>
          </a:bodyPr>
          <a:lstStyle/>
          <a:p>
            <a:pPr marL="74414" marR="0" lvl="0" indent="-74414" algn="l" rtl="0">
              <a:lnSpc>
                <a:spcPct val="100000"/>
              </a:lnSpc>
              <a:spcBef>
                <a:spcPts val="0"/>
              </a:spcBef>
              <a:spcAft>
                <a:spcPts val="0"/>
              </a:spcAft>
              <a:buClr>
                <a:srgbClr val="FFFFFF"/>
              </a:buClr>
              <a:buSzPct val="100000"/>
              <a:buFont typeface="Arial"/>
              <a:buAutoNum type="arabicPeriod"/>
            </a:pPr>
            <a:r>
              <a:rPr lang="en-US" sz="400" b="0" i="0" u="none" strike="noStrike" cap="none" dirty="0">
                <a:solidFill>
                  <a:srgbClr val="FFFFFF"/>
                </a:solidFill>
                <a:latin typeface="Arial"/>
                <a:ea typeface="Arial"/>
                <a:cs typeface="Arial"/>
                <a:sym typeface="Arial"/>
              </a:rPr>
              <a:t>IDC   </a:t>
            </a:r>
          </a:p>
          <a:p>
            <a:pPr marL="74414" marR="0" lvl="0" indent="-74414" algn="l" rtl="0">
              <a:lnSpc>
                <a:spcPct val="100000"/>
              </a:lnSpc>
              <a:spcBef>
                <a:spcPts val="0"/>
              </a:spcBef>
              <a:spcAft>
                <a:spcPts val="0"/>
              </a:spcAft>
              <a:buClr>
                <a:srgbClr val="FFFFFF"/>
              </a:buClr>
              <a:buSzPct val="100000"/>
              <a:buFont typeface="Arial"/>
              <a:buAutoNum type="arabicPeriod"/>
            </a:pPr>
            <a:r>
              <a:rPr lang="en-US" sz="400" b="0" i="0" u="none" strike="noStrike" cap="none" dirty="0">
                <a:solidFill>
                  <a:srgbClr val="FFFFFF"/>
                </a:solidFill>
                <a:latin typeface="Arial"/>
                <a:ea typeface="Arial"/>
                <a:cs typeface="Arial"/>
                <a:sym typeface="Arial"/>
              </a:rPr>
              <a:t>MC/EDC: The Digital Universe of Opportunities</a:t>
            </a:r>
          </a:p>
          <a:p>
            <a:pPr marL="74414" marR="0" lvl="0" indent="-74414" algn="l" rtl="0">
              <a:lnSpc>
                <a:spcPct val="100000"/>
              </a:lnSpc>
              <a:spcBef>
                <a:spcPts val="0"/>
              </a:spcBef>
              <a:spcAft>
                <a:spcPts val="0"/>
              </a:spcAft>
              <a:buClr>
                <a:srgbClr val="FFFFFF"/>
              </a:buClr>
              <a:buSzPct val="100000"/>
              <a:buFont typeface="Arial"/>
              <a:buAutoNum type="arabicPeriod"/>
            </a:pPr>
            <a:r>
              <a:rPr lang="en-US" sz="400" b="0" i="0" u="none" strike="noStrike" cap="none" dirty="0">
                <a:solidFill>
                  <a:srgbClr val="FFFFFF"/>
                </a:solidFill>
                <a:latin typeface="Arial"/>
                <a:ea typeface="Arial"/>
                <a:cs typeface="Arial"/>
                <a:sym typeface="Arial"/>
              </a:rPr>
              <a:t>Goldman Sachs</a:t>
            </a:r>
          </a:p>
          <a:p>
            <a:pPr marL="74414" marR="0" lvl="0" indent="-74414" algn="l" rtl="0">
              <a:lnSpc>
                <a:spcPct val="100000"/>
              </a:lnSpc>
              <a:spcBef>
                <a:spcPts val="0"/>
              </a:spcBef>
              <a:spcAft>
                <a:spcPts val="0"/>
              </a:spcAft>
              <a:buClr>
                <a:srgbClr val="FFFFFF"/>
              </a:buClr>
              <a:buSzPct val="100000"/>
              <a:buFont typeface="Arial"/>
              <a:buAutoNum type="arabicPeriod"/>
            </a:pPr>
            <a:r>
              <a:rPr lang="en-US" sz="400" b="0" i="0" u="none" strike="noStrike" cap="none" dirty="0">
                <a:solidFill>
                  <a:srgbClr val="FFFFFF"/>
                </a:solidFill>
                <a:latin typeface="Arial"/>
                <a:ea typeface="Arial"/>
                <a:cs typeface="Arial"/>
                <a:sym typeface="Arial"/>
              </a:rPr>
              <a:t>IMS Research</a:t>
            </a:r>
          </a:p>
        </p:txBody>
      </p:sp>
      <p:sp>
        <p:nvSpPr>
          <p:cNvPr id="137" name="Shape 137"/>
          <p:cNvSpPr txBox="1">
            <a:spLocks noGrp="1"/>
          </p:cNvSpPr>
          <p:nvPr>
            <p:ph type="title" idx="4294967295"/>
          </p:nvPr>
        </p:nvSpPr>
        <p:spPr>
          <a:xfrm>
            <a:off x="457200" y="205979"/>
            <a:ext cx="8229600" cy="433459"/>
          </a:xfrm>
          <a:prstGeom prst="rect">
            <a:avLst/>
          </a:prstGeom>
          <a:noFill/>
          <a:ln>
            <a:noFill/>
          </a:ln>
        </p:spPr>
        <p:txBody>
          <a:bodyPr lIns="81625" tIns="40800" rIns="81625" bIns="40800" anchor="ctr" anchorCtr="0">
            <a:noAutofit/>
          </a:bodyPr>
          <a:lstStyle/>
          <a:p>
            <a:pPr marL="0" marR="0" lvl="0" indent="0" algn="ctr" rtl="0">
              <a:lnSpc>
                <a:spcPct val="80000"/>
              </a:lnSpc>
              <a:spcBef>
                <a:spcPts val="0"/>
              </a:spcBef>
              <a:spcAft>
                <a:spcPts val="0"/>
              </a:spcAft>
              <a:buClr>
                <a:schemeClr val="lt1"/>
              </a:buClr>
              <a:buSzPct val="25000"/>
              <a:buFont typeface="Arial"/>
              <a:buNone/>
            </a:pPr>
            <a:r>
              <a:rPr lang="en-US" sz="3000" b="1" i="0" u="none" strike="noStrike" cap="none">
                <a:solidFill>
                  <a:schemeClr val="lt1"/>
                </a:solidFill>
                <a:latin typeface="Arial"/>
                <a:ea typeface="Arial"/>
                <a:cs typeface="Arial"/>
                <a:sym typeface="Arial"/>
              </a:rPr>
              <a:t>The Internet of Things is …</a:t>
            </a:r>
          </a:p>
        </p:txBody>
      </p:sp>
      <p:cxnSp>
        <p:nvCxnSpPr>
          <p:cNvPr id="138" name="Shape 138"/>
          <p:cNvCxnSpPr/>
          <p:nvPr/>
        </p:nvCxnSpPr>
        <p:spPr>
          <a:xfrm rot="10800000" flipH="1">
            <a:off x="3108575" y="2651222"/>
            <a:ext cx="1563269" cy="204268"/>
          </a:xfrm>
          <a:prstGeom prst="straightConnector1">
            <a:avLst/>
          </a:prstGeom>
          <a:noFill/>
          <a:ln w="31750" cap="rnd" cmpd="sng">
            <a:solidFill>
              <a:srgbClr val="F0FBFE"/>
            </a:solidFill>
            <a:prstDash val="dot"/>
            <a:round/>
            <a:headEnd type="none" w="med" len="med"/>
            <a:tailEnd type="none" w="med" len="med"/>
          </a:ln>
        </p:spPr>
      </p:cxnSp>
      <p:pic>
        <p:nvPicPr>
          <p:cNvPr id="139" name="Shape 139"/>
          <p:cNvPicPr preferRelativeResize="0"/>
          <p:nvPr/>
        </p:nvPicPr>
        <p:blipFill rotWithShape="1">
          <a:blip r:embed="rId3">
            <a:alphaModFix/>
          </a:blip>
          <a:srcRect/>
          <a:stretch/>
        </p:blipFill>
        <p:spPr>
          <a:xfrm>
            <a:off x="2884397" y="2609727"/>
            <a:ext cx="1787448" cy="1645108"/>
          </a:xfrm>
          <a:prstGeom prst="rect">
            <a:avLst/>
          </a:prstGeom>
          <a:noFill/>
          <a:ln>
            <a:noFill/>
          </a:ln>
        </p:spPr>
      </p:pic>
      <p:pic>
        <p:nvPicPr>
          <p:cNvPr id="140" name="Shape 140"/>
          <p:cNvPicPr preferRelativeResize="0"/>
          <p:nvPr/>
        </p:nvPicPr>
        <p:blipFill rotWithShape="1">
          <a:blip r:embed="rId3">
            <a:alphaModFix/>
          </a:blip>
          <a:srcRect/>
          <a:stretch/>
        </p:blipFill>
        <p:spPr>
          <a:xfrm>
            <a:off x="1592437" y="2061100"/>
            <a:ext cx="1787448" cy="1645108"/>
          </a:xfrm>
          <a:prstGeom prst="rect">
            <a:avLst/>
          </a:prstGeom>
          <a:noFill/>
          <a:ln>
            <a:noFill/>
          </a:ln>
        </p:spPr>
      </p:pic>
      <p:pic>
        <p:nvPicPr>
          <p:cNvPr id="141" name="Shape 141"/>
          <p:cNvPicPr preferRelativeResize="0"/>
          <p:nvPr/>
        </p:nvPicPr>
        <p:blipFill rotWithShape="1">
          <a:blip r:embed="rId4">
            <a:alphaModFix/>
          </a:blip>
          <a:srcRect/>
          <a:stretch/>
        </p:blipFill>
        <p:spPr>
          <a:xfrm>
            <a:off x="83877" y="1478379"/>
            <a:ext cx="2065199" cy="1261219"/>
          </a:xfrm>
          <a:prstGeom prst="rect">
            <a:avLst/>
          </a:prstGeom>
          <a:noFill/>
          <a:ln>
            <a:noFill/>
          </a:ln>
        </p:spPr>
      </p:pic>
      <p:grpSp>
        <p:nvGrpSpPr>
          <p:cNvPr id="142" name="Shape 142"/>
          <p:cNvGrpSpPr/>
          <p:nvPr/>
        </p:nvGrpSpPr>
        <p:grpSpPr>
          <a:xfrm>
            <a:off x="3129774" y="2916680"/>
            <a:ext cx="1295551" cy="1173801"/>
            <a:chOff x="538381" y="111868"/>
            <a:chExt cx="2514360" cy="2278069"/>
          </a:xfrm>
        </p:grpSpPr>
        <p:cxnSp>
          <p:nvCxnSpPr>
            <p:cNvPr id="143" name="Shape 143"/>
            <p:cNvCxnSpPr>
              <a:stCxn id="144" idx="3"/>
            </p:cNvCxnSpPr>
            <p:nvPr/>
          </p:nvCxnSpPr>
          <p:spPr>
            <a:xfrm flipH="1">
              <a:off x="1398957" y="1646359"/>
              <a:ext cx="245100" cy="236400"/>
            </a:xfrm>
            <a:prstGeom prst="straightConnector1">
              <a:avLst/>
            </a:prstGeom>
            <a:noFill/>
            <a:ln w="31750" cap="rnd" cmpd="sng">
              <a:solidFill>
                <a:srgbClr val="F0FBFE"/>
              </a:solidFill>
              <a:prstDash val="dot"/>
              <a:round/>
              <a:headEnd type="none" w="med" len="med"/>
              <a:tailEnd type="none" w="med" len="med"/>
            </a:ln>
          </p:spPr>
        </p:cxnSp>
        <p:cxnSp>
          <p:nvCxnSpPr>
            <p:cNvPr id="145" name="Shape 145"/>
            <p:cNvCxnSpPr/>
            <p:nvPr/>
          </p:nvCxnSpPr>
          <p:spPr>
            <a:xfrm flipH="1">
              <a:off x="1131273" y="1325341"/>
              <a:ext cx="297001" cy="156383"/>
            </a:xfrm>
            <a:prstGeom prst="straightConnector1">
              <a:avLst/>
            </a:prstGeom>
            <a:noFill/>
            <a:ln w="31750" cap="rnd" cmpd="sng">
              <a:solidFill>
                <a:srgbClr val="F0FBFE"/>
              </a:solidFill>
              <a:prstDash val="dot"/>
              <a:round/>
              <a:headEnd type="none" w="med" len="med"/>
              <a:tailEnd type="none" w="med" len="med"/>
            </a:ln>
          </p:spPr>
        </p:cxnSp>
        <p:grpSp>
          <p:nvGrpSpPr>
            <p:cNvPr id="146" name="Shape 146"/>
            <p:cNvGrpSpPr/>
            <p:nvPr/>
          </p:nvGrpSpPr>
          <p:grpSpPr>
            <a:xfrm rot="9639510" flipH="1">
              <a:off x="987841" y="513647"/>
              <a:ext cx="480582" cy="583732"/>
              <a:chOff x="2475657" y="1747409"/>
              <a:chExt cx="480582" cy="583732"/>
            </a:xfrm>
          </p:grpSpPr>
          <p:cxnSp>
            <p:nvCxnSpPr>
              <p:cNvPr id="147" name="Shape 147"/>
              <p:cNvCxnSpPr/>
              <p:nvPr/>
            </p:nvCxnSpPr>
            <p:spPr>
              <a:xfrm flipH="1">
                <a:off x="2784533" y="2069233"/>
                <a:ext cx="171706" cy="261908"/>
              </a:xfrm>
              <a:prstGeom prst="straightConnector1">
                <a:avLst/>
              </a:prstGeom>
              <a:noFill/>
              <a:ln w="31750" cap="rnd" cmpd="sng">
                <a:solidFill>
                  <a:srgbClr val="F0FBFE"/>
                </a:solidFill>
                <a:prstDash val="dot"/>
                <a:round/>
                <a:headEnd type="none" w="med" len="med"/>
                <a:tailEnd type="none" w="med" len="med"/>
              </a:ln>
            </p:spPr>
          </p:cxnSp>
          <p:cxnSp>
            <p:nvCxnSpPr>
              <p:cNvPr id="148" name="Shape 148"/>
              <p:cNvCxnSpPr/>
              <p:nvPr/>
            </p:nvCxnSpPr>
            <p:spPr>
              <a:xfrm flipH="1">
                <a:off x="2475657" y="1747409"/>
                <a:ext cx="297001" cy="156383"/>
              </a:xfrm>
              <a:prstGeom prst="straightConnector1">
                <a:avLst/>
              </a:prstGeom>
              <a:noFill/>
              <a:ln w="31750" cap="rnd" cmpd="sng">
                <a:solidFill>
                  <a:srgbClr val="F0FBFE"/>
                </a:solidFill>
                <a:prstDash val="dot"/>
                <a:round/>
                <a:headEnd type="none" w="med" len="med"/>
                <a:tailEnd type="none" w="med" len="med"/>
              </a:ln>
            </p:spPr>
          </p:cxnSp>
        </p:grpSp>
        <p:grpSp>
          <p:nvGrpSpPr>
            <p:cNvPr id="149" name="Shape 149"/>
            <p:cNvGrpSpPr/>
            <p:nvPr/>
          </p:nvGrpSpPr>
          <p:grpSpPr>
            <a:xfrm>
              <a:off x="884008" y="1773290"/>
              <a:ext cx="616647" cy="616647"/>
              <a:chOff x="2177654" y="2033977"/>
              <a:chExt cx="616647" cy="616647"/>
            </a:xfrm>
          </p:grpSpPr>
          <p:sp>
            <p:nvSpPr>
              <p:cNvPr id="150" name="Shape 150"/>
              <p:cNvSpPr/>
              <p:nvPr/>
            </p:nvSpPr>
            <p:spPr>
              <a:xfrm rot="-930513">
                <a:off x="2235506" y="2091829"/>
                <a:ext cx="500943" cy="500943"/>
              </a:xfrm>
              <a:prstGeom prst="ellipse">
                <a:avLst/>
              </a:prstGeom>
              <a:solidFill>
                <a:srgbClr val="033960"/>
              </a:solidFill>
              <a:ln w="15875" cap="flat" cmpd="sng">
                <a:solidFill>
                  <a:schemeClr val="accent1">
                    <a:alpha val="40392"/>
                  </a:schemeClr>
                </a:solidFill>
                <a:prstDash val="solid"/>
                <a:round/>
                <a:headEnd type="none" w="med" len="med"/>
                <a:tailEnd type="none" w="med" len="med"/>
              </a:ln>
            </p:spPr>
            <p:txBody>
              <a:bodyPr lIns="47250" tIns="23625" rIns="47250" bIns="23625" anchor="t" anchorCtr="1">
                <a:noAutofit/>
              </a:bodyPr>
              <a:lstStyle/>
              <a:p>
                <a:pPr marL="0" marR="0" lvl="0" indent="0" algn="ctr" rtl="0">
                  <a:lnSpc>
                    <a:spcPct val="95000"/>
                  </a:lnSpc>
                  <a:spcBef>
                    <a:spcPts val="0"/>
                  </a:spcBef>
                  <a:spcAft>
                    <a:spcPts val="0"/>
                  </a:spcAft>
                  <a:buClr>
                    <a:srgbClr val="000000"/>
                  </a:buClr>
                  <a:buFont typeface="Arial"/>
                  <a:buNone/>
                </a:pPr>
                <a:endParaRPr sz="600" b="0" i="0" u="none" strike="noStrike" cap="none">
                  <a:solidFill>
                    <a:srgbClr val="FFFFFF"/>
                  </a:solidFill>
                  <a:latin typeface="Arial"/>
                  <a:ea typeface="Arial"/>
                  <a:cs typeface="Arial"/>
                  <a:sym typeface="Arial"/>
                </a:endParaRPr>
              </a:p>
            </p:txBody>
          </p:sp>
          <p:pic>
            <p:nvPicPr>
              <p:cNvPr id="151" name="Shape 151"/>
              <p:cNvPicPr preferRelativeResize="0"/>
              <p:nvPr/>
            </p:nvPicPr>
            <p:blipFill rotWithShape="1">
              <a:blip r:embed="rId5">
                <a:alphaModFix/>
              </a:blip>
              <a:srcRect/>
              <a:stretch/>
            </p:blipFill>
            <p:spPr>
              <a:xfrm>
                <a:off x="2356189" y="2164275"/>
                <a:ext cx="259579" cy="335094"/>
              </a:xfrm>
              <a:prstGeom prst="rect">
                <a:avLst/>
              </a:prstGeom>
              <a:noFill/>
              <a:ln>
                <a:noFill/>
              </a:ln>
            </p:spPr>
          </p:pic>
        </p:grpSp>
        <p:grpSp>
          <p:nvGrpSpPr>
            <p:cNvPr id="152" name="Shape 152"/>
            <p:cNvGrpSpPr/>
            <p:nvPr/>
          </p:nvGrpSpPr>
          <p:grpSpPr>
            <a:xfrm>
              <a:off x="616058" y="1292083"/>
              <a:ext cx="500944" cy="500944"/>
              <a:chOff x="1939016" y="1604108"/>
              <a:chExt cx="500944" cy="500944"/>
            </a:xfrm>
          </p:grpSpPr>
          <p:sp>
            <p:nvSpPr>
              <p:cNvPr id="153" name="Shape 153"/>
              <p:cNvSpPr/>
              <p:nvPr/>
            </p:nvSpPr>
            <p:spPr>
              <a:xfrm>
                <a:off x="1939016" y="1604108"/>
                <a:ext cx="500944" cy="500944"/>
              </a:xfrm>
              <a:prstGeom prst="ellipse">
                <a:avLst/>
              </a:prstGeom>
              <a:solidFill>
                <a:srgbClr val="033960"/>
              </a:solidFill>
              <a:ln w="15875" cap="flat" cmpd="sng">
                <a:solidFill>
                  <a:schemeClr val="accent1">
                    <a:alpha val="40392"/>
                  </a:schemeClr>
                </a:solidFill>
                <a:prstDash val="solid"/>
                <a:round/>
                <a:headEnd type="none" w="med" len="med"/>
                <a:tailEnd type="none" w="med" len="med"/>
              </a:ln>
            </p:spPr>
            <p:txBody>
              <a:bodyPr lIns="47250" tIns="23625" rIns="47250" bIns="23625" anchor="t" anchorCtr="1">
                <a:noAutofit/>
              </a:bodyPr>
              <a:lstStyle/>
              <a:p>
                <a:pPr marL="0" marR="0" lvl="0" indent="0" algn="ctr" rtl="0">
                  <a:lnSpc>
                    <a:spcPct val="95000"/>
                  </a:lnSpc>
                  <a:spcBef>
                    <a:spcPts val="0"/>
                  </a:spcBef>
                  <a:spcAft>
                    <a:spcPts val="0"/>
                  </a:spcAft>
                  <a:buClr>
                    <a:srgbClr val="000000"/>
                  </a:buClr>
                  <a:buFont typeface="Arial"/>
                  <a:buNone/>
                </a:pPr>
                <a:endParaRPr sz="600" b="0" i="0" u="none" strike="noStrike" cap="none">
                  <a:solidFill>
                    <a:srgbClr val="FFFFFF"/>
                  </a:solidFill>
                  <a:latin typeface="Arial"/>
                  <a:ea typeface="Arial"/>
                  <a:cs typeface="Arial"/>
                  <a:sym typeface="Arial"/>
                </a:endParaRPr>
              </a:p>
            </p:txBody>
          </p:sp>
          <p:pic>
            <p:nvPicPr>
              <p:cNvPr id="154" name="Shape 154"/>
              <p:cNvPicPr preferRelativeResize="0"/>
              <p:nvPr/>
            </p:nvPicPr>
            <p:blipFill rotWithShape="1">
              <a:blip r:embed="rId6">
                <a:alphaModFix/>
              </a:blip>
              <a:srcRect/>
              <a:stretch/>
            </p:blipFill>
            <p:spPr>
              <a:xfrm>
                <a:off x="1990832" y="1679850"/>
                <a:ext cx="354223" cy="335094"/>
              </a:xfrm>
              <a:prstGeom prst="rect">
                <a:avLst/>
              </a:prstGeom>
              <a:noFill/>
              <a:ln>
                <a:noFill/>
              </a:ln>
            </p:spPr>
          </p:pic>
        </p:grpSp>
        <p:grpSp>
          <p:nvGrpSpPr>
            <p:cNvPr id="155" name="Shape 155"/>
            <p:cNvGrpSpPr/>
            <p:nvPr/>
          </p:nvGrpSpPr>
          <p:grpSpPr>
            <a:xfrm>
              <a:off x="538381" y="703594"/>
              <a:ext cx="500944" cy="500944"/>
              <a:chOff x="1729214" y="1003366"/>
              <a:chExt cx="500944" cy="500944"/>
            </a:xfrm>
          </p:grpSpPr>
          <p:sp>
            <p:nvSpPr>
              <p:cNvPr id="156" name="Shape 156"/>
              <p:cNvSpPr/>
              <p:nvPr/>
            </p:nvSpPr>
            <p:spPr>
              <a:xfrm>
                <a:off x="1729214" y="1003366"/>
                <a:ext cx="500944" cy="500944"/>
              </a:xfrm>
              <a:prstGeom prst="ellipse">
                <a:avLst/>
              </a:prstGeom>
              <a:solidFill>
                <a:srgbClr val="033960"/>
              </a:solidFill>
              <a:ln w="15875" cap="flat" cmpd="sng">
                <a:solidFill>
                  <a:schemeClr val="accent1">
                    <a:alpha val="40392"/>
                  </a:schemeClr>
                </a:solidFill>
                <a:prstDash val="solid"/>
                <a:round/>
                <a:headEnd type="none" w="med" len="med"/>
                <a:tailEnd type="none" w="med" len="med"/>
              </a:ln>
            </p:spPr>
            <p:txBody>
              <a:bodyPr lIns="47250" tIns="23625" rIns="47250" bIns="23625" anchor="t" anchorCtr="1">
                <a:noAutofit/>
              </a:bodyPr>
              <a:lstStyle/>
              <a:p>
                <a:pPr marL="0" marR="0" lvl="0" indent="0" algn="ctr" rtl="0">
                  <a:lnSpc>
                    <a:spcPct val="95000"/>
                  </a:lnSpc>
                  <a:spcBef>
                    <a:spcPts val="0"/>
                  </a:spcBef>
                  <a:spcAft>
                    <a:spcPts val="0"/>
                  </a:spcAft>
                  <a:buClr>
                    <a:srgbClr val="000000"/>
                  </a:buClr>
                  <a:buFont typeface="Arial"/>
                  <a:buNone/>
                </a:pPr>
                <a:endParaRPr sz="600" b="0" i="0" u="none" strike="noStrike" cap="none">
                  <a:solidFill>
                    <a:srgbClr val="FFFFFF"/>
                  </a:solidFill>
                  <a:latin typeface="Arial"/>
                  <a:ea typeface="Arial"/>
                  <a:cs typeface="Arial"/>
                  <a:sym typeface="Arial"/>
                </a:endParaRPr>
              </a:p>
            </p:txBody>
          </p:sp>
          <p:pic>
            <p:nvPicPr>
              <p:cNvPr id="157" name="Shape 157"/>
              <p:cNvPicPr preferRelativeResize="0"/>
              <p:nvPr/>
            </p:nvPicPr>
            <p:blipFill rotWithShape="1">
              <a:blip r:embed="rId7">
                <a:alphaModFix/>
              </a:blip>
              <a:srcRect/>
              <a:stretch/>
            </p:blipFill>
            <p:spPr>
              <a:xfrm>
                <a:off x="1854660" y="1105458"/>
                <a:ext cx="250046" cy="306846"/>
              </a:xfrm>
              <a:prstGeom prst="rect">
                <a:avLst/>
              </a:prstGeom>
              <a:noFill/>
              <a:ln>
                <a:noFill/>
              </a:ln>
            </p:spPr>
          </p:pic>
        </p:grpSp>
        <p:grpSp>
          <p:nvGrpSpPr>
            <p:cNvPr id="158" name="Shape 158"/>
            <p:cNvGrpSpPr/>
            <p:nvPr/>
          </p:nvGrpSpPr>
          <p:grpSpPr>
            <a:xfrm>
              <a:off x="756331" y="111868"/>
              <a:ext cx="529050" cy="529050"/>
              <a:chOff x="2036673" y="494097"/>
              <a:chExt cx="529050" cy="529050"/>
            </a:xfrm>
          </p:grpSpPr>
          <p:sp>
            <p:nvSpPr>
              <p:cNvPr id="159" name="Shape 159"/>
              <p:cNvSpPr/>
              <p:nvPr/>
            </p:nvSpPr>
            <p:spPr>
              <a:xfrm rot="198744">
                <a:off x="2050727" y="508150"/>
                <a:ext cx="500943" cy="500943"/>
              </a:xfrm>
              <a:prstGeom prst="ellipse">
                <a:avLst/>
              </a:prstGeom>
              <a:solidFill>
                <a:srgbClr val="033960"/>
              </a:solidFill>
              <a:ln w="15875" cap="flat" cmpd="sng">
                <a:solidFill>
                  <a:schemeClr val="accent1">
                    <a:alpha val="40392"/>
                  </a:schemeClr>
                </a:solidFill>
                <a:prstDash val="solid"/>
                <a:round/>
                <a:headEnd type="none" w="med" len="med"/>
                <a:tailEnd type="none" w="med" len="med"/>
              </a:ln>
            </p:spPr>
            <p:txBody>
              <a:bodyPr lIns="47250" tIns="23625" rIns="47250" bIns="23625" anchor="t" anchorCtr="1">
                <a:noAutofit/>
              </a:bodyPr>
              <a:lstStyle/>
              <a:p>
                <a:pPr marL="0" marR="0" lvl="0" indent="0" algn="ctr" rtl="0">
                  <a:lnSpc>
                    <a:spcPct val="95000"/>
                  </a:lnSpc>
                  <a:spcBef>
                    <a:spcPts val="0"/>
                  </a:spcBef>
                  <a:spcAft>
                    <a:spcPts val="0"/>
                  </a:spcAft>
                  <a:buClr>
                    <a:srgbClr val="000000"/>
                  </a:buClr>
                  <a:buFont typeface="Arial"/>
                  <a:buNone/>
                </a:pPr>
                <a:endParaRPr sz="600" b="0" i="0" u="none" strike="noStrike" cap="none">
                  <a:solidFill>
                    <a:srgbClr val="FFFFFF"/>
                  </a:solidFill>
                  <a:latin typeface="Arial"/>
                  <a:ea typeface="Arial"/>
                  <a:cs typeface="Arial"/>
                  <a:sym typeface="Arial"/>
                </a:endParaRPr>
              </a:p>
            </p:txBody>
          </p:sp>
          <p:pic>
            <p:nvPicPr>
              <p:cNvPr id="160" name="Shape 160"/>
              <p:cNvPicPr preferRelativeResize="0"/>
              <p:nvPr/>
            </p:nvPicPr>
            <p:blipFill rotWithShape="1">
              <a:blip r:embed="rId8">
                <a:alphaModFix/>
              </a:blip>
              <a:srcRect/>
              <a:stretch/>
            </p:blipFill>
            <p:spPr>
              <a:xfrm>
                <a:off x="2193489" y="618329"/>
                <a:ext cx="214583" cy="290716"/>
              </a:xfrm>
              <a:prstGeom prst="rect">
                <a:avLst/>
              </a:prstGeom>
              <a:noFill/>
              <a:ln>
                <a:noFill/>
              </a:ln>
            </p:spPr>
          </p:pic>
        </p:grpSp>
        <p:sp>
          <p:nvSpPr>
            <p:cNvPr id="144" name="Shape 144"/>
            <p:cNvSpPr/>
            <p:nvPr/>
          </p:nvSpPr>
          <p:spPr>
            <a:xfrm>
              <a:off x="1402365" y="237676"/>
              <a:ext cx="1650376" cy="1650375"/>
            </a:xfrm>
            <a:prstGeom prst="ellipse">
              <a:avLst/>
            </a:prstGeom>
            <a:solidFill>
              <a:srgbClr val="015389"/>
            </a:solidFill>
            <a:ln w="15875" cap="flat" cmpd="sng">
              <a:solidFill>
                <a:schemeClr val="accent1">
                  <a:alpha val="40392"/>
                </a:schemeClr>
              </a:solidFill>
              <a:prstDash val="solid"/>
              <a:round/>
              <a:headEnd type="none" w="med" len="med"/>
              <a:tailEnd type="none" w="med" len="med"/>
            </a:ln>
          </p:spPr>
          <p:txBody>
            <a:bodyPr lIns="47250" tIns="23625" rIns="47250" bIns="23625" anchor="t" anchorCtr="1">
              <a:noAutofit/>
            </a:bodyPr>
            <a:lstStyle/>
            <a:p>
              <a:pPr marL="0" marR="0" lvl="0" indent="0" algn="ctr" rtl="0">
                <a:lnSpc>
                  <a:spcPct val="95000"/>
                </a:lnSpc>
                <a:spcBef>
                  <a:spcPts val="0"/>
                </a:spcBef>
                <a:spcAft>
                  <a:spcPts val="0"/>
                </a:spcAft>
                <a:buClr>
                  <a:srgbClr val="000000"/>
                </a:buClr>
                <a:buFont typeface="Arial"/>
                <a:buNone/>
              </a:pPr>
              <a:endParaRPr sz="600" b="0" i="0" u="none" strike="noStrike" cap="none">
                <a:solidFill>
                  <a:srgbClr val="FFFFFF"/>
                </a:solidFill>
                <a:latin typeface="Arial"/>
                <a:ea typeface="Arial"/>
                <a:cs typeface="Arial"/>
                <a:sym typeface="Arial"/>
              </a:endParaRPr>
            </a:p>
          </p:txBody>
        </p:sp>
        <p:sp>
          <p:nvSpPr>
            <p:cNvPr id="161" name="Shape 161"/>
            <p:cNvSpPr/>
            <p:nvPr/>
          </p:nvSpPr>
          <p:spPr>
            <a:xfrm>
              <a:off x="1765101" y="379430"/>
              <a:ext cx="1022015" cy="998340"/>
            </a:xfrm>
            <a:custGeom>
              <a:avLst/>
              <a:gdLst/>
              <a:ahLst/>
              <a:cxnLst/>
              <a:rect l="0" t="0" r="0" b="0"/>
              <a:pathLst>
                <a:path w="120000" h="120000" extrusionOk="0">
                  <a:moveTo>
                    <a:pt x="9976" y="46273"/>
                  </a:moveTo>
                  <a:lnTo>
                    <a:pt x="110023" y="46273"/>
                  </a:lnTo>
                  <a:lnTo>
                    <a:pt x="110023" y="120000"/>
                  </a:lnTo>
                  <a:lnTo>
                    <a:pt x="9976" y="120000"/>
                  </a:lnTo>
                  <a:close/>
                  <a:moveTo>
                    <a:pt x="60000" y="0"/>
                  </a:moveTo>
                  <a:lnTo>
                    <a:pt x="120000" y="44393"/>
                  </a:lnTo>
                  <a:lnTo>
                    <a:pt x="0" y="44393"/>
                  </a:lnTo>
                  <a:close/>
                </a:path>
              </a:pathLst>
            </a:custGeom>
            <a:gradFill>
              <a:gsLst>
                <a:gs pos="0">
                  <a:srgbClr val="FFFFFF"/>
                </a:gs>
                <a:gs pos="38000">
                  <a:srgbClr val="7CDBFE"/>
                </a:gs>
                <a:gs pos="93000">
                  <a:srgbClr val="00AEEF">
                    <a:alpha val="28235"/>
                  </a:srgbClr>
                </a:gs>
                <a:gs pos="100000">
                  <a:srgbClr val="00AEEF">
                    <a:alpha val="28235"/>
                  </a:srgbClr>
                </a:gs>
              </a:gsLst>
              <a:lin ang="8400000" scaled="0"/>
            </a:gradFill>
            <a:ln>
              <a:noFill/>
            </a:ln>
          </p:spPr>
          <p:txBody>
            <a:bodyPr lIns="47250" tIns="23625" rIns="47250" bIns="23625" anchor="t" anchorCtr="1">
              <a:noAutofit/>
            </a:bodyPr>
            <a:lstStyle/>
            <a:p>
              <a:pPr marL="0" marR="0" lvl="0" indent="0" algn="ctr" rtl="0">
                <a:lnSpc>
                  <a:spcPct val="95000"/>
                </a:lnSpc>
                <a:spcBef>
                  <a:spcPts val="0"/>
                </a:spcBef>
                <a:spcAft>
                  <a:spcPts val="0"/>
                </a:spcAft>
                <a:buClr>
                  <a:srgbClr val="000000"/>
                </a:buClr>
                <a:buFont typeface="Arial"/>
                <a:buNone/>
              </a:pPr>
              <a:endParaRPr sz="700" b="0" i="0" u="none" strike="noStrike" cap="none">
                <a:solidFill>
                  <a:srgbClr val="FFFFFF"/>
                </a:solidFill>
                <a:latin typeface="Arial Narrow"/>
                <a:ea typeface="Arial Narrow"/>
                <a:cs typeface="Arial Narrow"/>
                <a:sym typeface="Arial Narrow"/>
              </a:endParaRPr>
            </a:p>
          </p:txBody>
        </p:sp>
        <p:sp>
          <p:nvSpPr>
            <p:cNvPr id="162" name="Shape 162"/>
            <p:cNvSpPr txBox="1"/>
            <p:nvPr/>
          </p:nvSpPr>
          <p:spPr>
            <a:xfrm>
              <a:off x="1516615" y="1448358"/>
              <a:ext cx="1398559" cy="174218"/>
            </a:xfrm>
            <a:prstGeom prst="rect">
              <a:avLst/>
            </a:prstGeom>
            <a:noFill/>
            <a:ln>
              <a:noFill/>
            </a:ln>
          </p:spPr>
          <p:txBody>
            <a:bodyPr lIns="182875" tIns="0" rIns="182875" bIns="0" anchor="ctr" anchorCtr="0">
              <a:noAutofit/>
            </a:bodyPr>
            <a:lstStyle/>
            <a:p>
              <a:pPr marL="0" marR="0" lvl="0" indent="0" algn="ctr" rtl="0">
                <a:lnSpc>
                  <a:spcPct val="80000"/>
                </a:lnSpc>
                <a:spcBef>
                  <a:spcPts val="0"/>
                </a:spcBef>
                <a:spcAft>
                  <a:spcPts val="0"/>
                </a:spcAft>
                <a:buClr>
                  <a:srgbClr val="FFFFFF"/>
                </a:buClr>
                <a:buSzPct val="25000"/>
                <a:buFont typeface="Arial"/>
                <a:buNone/>
              </a:pPr>
              <a:r>
                <a:rPr lang="en-US" sz="700" b="1" i="0" u="none" strike="noStrike" cap="none">
                  <a:solidFill>
                    <a:srgbClr val="FFFFFF"/>
                  </a:solidFill>
                  <a:latin typeface="Arial"/>
                  <a:ea typeface="Arial"/>
                  <a:cs typeface="Arial"/>
                  <a:sym typeface="Arial"/>
                </a:rPr>
                <a:t>Home</a:t>
              </a:r>
            </a:p>
          </p:txBody>
        </p:sp>
      </p:grpSp>
      <p:cxnSp>
        <p:nvCxnSpPr>
          <p:cNvPr id="163" name="Shape 163"/>
          <p:cNvCxnSpPr/>
          <p:nvPr/>
        </p:nvCxnSpPr>
        <p:spPr>
          <a:xfrm>
            <a:off x="1851114" y="2068893"/>
            <a:ext cx="3797638" cy="19501"/>
          </a:xfrm>
          <a:prstGeom prst="straightConnector1">
            <a:avLst/>
          </a:prstGeom>
          <a:noFill/>
          <a:ln w="31750" cap="rnd" cmpd="sng">
            <a:solidFill>
              <a:srgbClr val="F0FBFE"/>
            </a:solidFill>
            <a:prstDash val="dot"/>
            <a:round/>
            <a:headEnd type="none" w="med" len="med"/>
            <a:tailEnd type="none" w="med" len="med"/>
          </a:ln>
        </p:spPr>
      </p:cxnSp>
      <p:cxnSp>
        <p:nvCxnSpPr>
          <p:cNvPr id="164" name="Shape 164"/>
          <p:cNvCxnSpPr/>
          <p:nvPr/>
        </p:nvCxnSpPr>
        <p:spPr>
          <a:xfrm>
            <a:off x="6680235" y="2088396"/>
            <a:ext cx="473143" cy="7431"/>
          </a:xfrm>
          <a:prstGeom prst="straightConnector1">
            <a:avLst/>
          </a:prstGeom>
          <a:noFill/>
          <a:ln w="31750" cap="rnd" cmpd="sng">
            <a:solidFill>
              <a:srgbClr val="F0FBFE"/>
            </a:solidFill>
            <a:prstDash val="dot"/>
            <a:round/>
            <a:headEnd type="none" w="med" len="med"/>
            <a:tailEnd type="none" w="med" len="med"/>
          </a:ln>
        </p:spPr>
      </p:cxnSp>
      <p:cxnSp>
        <p:nvCxnSpPr>
          <p:cNvPr id="165" name="Shape 165"/>
          <p:cNvCxnSpPr/>
          <p:nvPr/>
        </p:nvCxnSpPr>
        <p:spPr>
          <a:xfrm rot="10800000" flipH="1">
            <a:off x="5493405" y="2334017"/>
            <a:ext cx="306404" cy="151057"/>
          </a:xfrm>
          <a:prstGeom prst="straightConnector1">
            <a:avLst/>
          </a:prstGeom>
          <a:noFill/>
          <a:ln w="31750" cap="rnd" cmpd="sng">
            <a:solidFill>
              <a:srgbClr val="F0FBFE"/>
            </a:solidFill>
            <a:prstDash val="dot"/>
            <a:round/>
            <a:headEnd type="none" w="med" len="med"/>
            <a:tailEnd type="none" w="med" len="med"/>
          </a:ln>
        </p:spPr>
      </p:cxnSp>
      <p:grpSp>
        <p:nvGrpSpPr>
          <p:cNvPr id="166" name="Shape 166"/>
          <p:cNvGrpSpPr/>
          <p:nvPr/>
        </p:nvGrpSpPr>
        <p:grpSpPr>
          <a:xfrm>
            <a:off x="317221" y="1690170"/>
            <a:ext cx="1553765" cy="852418"/>
            <a:chOff x="5730573" y="2217483"/>
            <a:chExt cx="3015263" cy="1654217"/>
          </a:xfrm>
        </p:grpSpPr>
        <p:sp>
          <p:nvSpPr>
            <p:cNvPr id="167" name="Shape 167"/>
            <p:cNvSpPr/>
            <p:nvPr/>
          </p:nvSpPr>
          <p:spPr>
            <a:xfrm>
              <a:off x="6697978" y="2483659"/>
              <a:ext cx="204046" cy="204045"/>
            </a:xfrm>
            <a:prstGeom prst="ellipse">
              <a:avLst/>
            </a:prstGeom>
            <a:solidFill>
              <a:schemeClr val="accent6">
                <a:alpha val="37254"/>
              </a:schemeClr>
            </a:solidFill>
            <a:ln>
              <a:noFill/>
            </a:ln>
          </p:spPr>
          <p:txBody>
            <a:bodyPr lIns="47250" tIns="23625" rIns="47250" bIns="23625" anchor="t" anchorCtr="1">
              <a:noAutofit/>
            </a:bodyPr>
            <a:lstStyle/>
            <a:p>
              <a:pPr marL="0" marR="0" lvl="0" indent="0" algn="ctr" rtl="0">
                <a:lnSpc>
                  <a:spcPct val="95000"/>
                </a:lnSpc>
                <a:spcBef>
                  <a:spcPts val="0"/>
                </a:spcBef>
                <a:spcAft>
                  <a:spcPts val="0"/>
                </a:spcAft>
                <a:buClr>
                  <a:srgbClr val="000000"/>
                </a:buClr>
                <a:buFont typeface="Arial"/>
                <a:buNone/>
              </a:pPr>
              <a:endParaRPr sz="600" b="0" i="0" u="none" strike="noStrike" cap="none">
                <a:solidFill>
                  <a:srgbClr val="FFFFFF"/>
                </a:solidFill>
                <a:latin typeface="Arial"/>
                <a:ea typeface="Arial"/>
                <a:cs typeface="Arial"/>
                <a:sym typeface="Arial"/>
              </a:endParaRPr>
            </a:p>
          </p:txBody>
        </p:sp>
        <p:sp>
          <p:nvSpPr>
            <p:cNvPr id="168" name="Shape 168"/>
            <p:cNvSpPr/>
            <p:nvPr/>
          </p:nvSpPr>
          <p:spPr>
            <a:xfrm>
              <a:off x="6546819" y="3151883"/>
              <a:ext cx="185926" cy="185926"/>
            </a:xfrm>
            <a:prstGeom prst="ellipse">
              <a:avLst/>
            </a:prstGeom>
            <a:solidFill>
              <a:schemeClr val="accent6">
                <a:alpha val="37254"/>
              </a:schemeClr>
            </a:solidFill>
            <a:ln>
              <a:noFill/>
            </a:ln>
          </p:spPr>
          <p:txBody>
            <a:bodyPr lIns="47250" tIns="23625" rIns="47250" bIns="23625" anchor="t" anchorCtr="1">
              <a:noAutofit/>
            </a:bodyPr>
            <a:lstStyle/>
            <a:p>
              <a:pPr marL="0" marR="0" lvl="0" indent="0" algn="ctr" rtl="0">
                <a:lnSpc>
                  <a:spcPct val="95000"/>
                </a:lnSpc>
                <a:spcBef>
                  <a:spcPts val="0"/>
                </a:spcBef>
                <a:spcAft>
                  <a:spcPts val="0"/>
                </a:spcAft>
                <a:buClr>
                  <a:srgbClr val="000000"/>
                </a:buClr>
                <a:buFont typeface="Arial"/>
                <a:buNone/>
              </a:pPr>
              <a:endParaRPr sz="600" b="0" i="0" u="none" strike="noStrike" cap="none">
                <a:solidFill>
                  <a:srgbClr val="FFFFFF"/>
                </a:solidFill>
                <a:latin typeface="Arial"/>
                <a:ea typeface="Arial"/>
                <a:cs typeface="Arial"/>
                <a:sym typeface="Arial"/>
              </a:endParaRPr>
            </a:p>
          </p:txBody>
        </p:sp>
        <p:grpSp>
          <p:nvGrpSpPr>
            <p:cNvPr id="169" name="Shape 169"/>
            <p:cNvGrpSpPr/>
            <p:nvPr/>
          </p:nvGrpSpPr>
          <p:grpSpPr>
            <a:xfrm>
              <a:off x="5730573" y="2233628"/>
              <a:ext cx="1440807" cy="1638071"/>
              <a:chOff x="2771716" y="2343293"/>
              <a:chExt cx="1440807" cy="1638071"/>
            </a:xfrm>
          </p:grpSpPr>
          <p:cxnSp>
            <p:nvCxnSpPr>
              <p:cNvPr id="170" name="Shape 170"/>
              <p:cNvCxnSpPr/>
              <p:nvPr/>
            </p:nvCxnSpPr>
            <p:spPr>
              <a:xfrm flipH="1">
                <a:off x="3384303" y="3505576"/>
                <a:ext cx="828220" cy="298711"/>
              </a:xfrm>
              <a:prstGeom prst="straightConnector1">
                <a:avLst/>
              </a:prstGeom>
              <a:noFill/>
              <a:ln w="31750" cap="rnd" cmpd="sng">
                <a:solidFill>
                  <a:srgbClr val="F0FBFE"/>
                </a:solidFill>
                <a:prstDash val="dot"/>
                <a:round/>
                <a:headEnd type="none" w="med" len="med"/>
                <a:tailEnd type="none" w="med" len="med"/>
              </a:ln>
            </p:spPr>
          </p:cxnSp>
          <p:cxnSp>
            <p:nvCxnSpPr>
              <p:cNvPr id="171" name="Shape 171"/>
              <p:cNvCxnSpPr>
                <a:stCxn id="172" idx="2"/>
              </p:cNvCxnSpPr>
              <p:nvPr/>
            </p:nvCxnSpPr>
            <p:spPr>
              <a:xfrm rot="10800000">
                <a:off x="3047303" y="3151135"/>
                <a:ext cx="1089300" cy="1200"/>
              </a:xfrm>
              <a:prstGeom prst="straightConnector1">
                <a:avLst/>
              </a:prstGeom>
              <a:noFill/>
              <a:ln w="31750" cap="rnd" cmpd="sng">
                <a:solidFill>
                  <a:srgbClr val="F0FBFE"/>
                </a:solidFill>
                <a:prstDash val="dot"/>
                <a:round/>
                <a:headEnd type="none" w="med" len="med"/>
                <a:tailEnd type="none" w="med" len="med"/>
              </a:ln>
            </p:spPr>
          </p:cxnSp>
          <p:cxnSp>
            <p:nvCxnSpPr>
              <p:cNvPr id="173" name="Shape 173"/>
              <p:cNvCxnSpPr>
                <a:endCxn id="174" idx="3"/>
              </p:cNvCxnSpPr>
              <p:nvPr/>
            </p:nvCxnSpPr>
            <p:spPr>
              <a:xfrm rot="10800000">
                <a:off x="3354456" y="2511905"/>
                <a:ext cx="823200" cy="232200"/>
              </a:xfrm>
              <a:prstGeom prst="straightConnector1">
                <a:avLst/>
              </a:prstGeom>
              <a:noFill/>
              <a:ln w="31750" cap="rnd" cmpd="sng">
                <a:solidFill>
                  <a:srgbClr val="F0FBFE"/>
                </a:solidFill>
                <a:prstDash val="dot"/>
                <a:round/>
                <a:headEnd type="none" w="med" len="med"/>
                <a:tailEnd type="none" w="med" len="med"/>
              </a:ln>
            </p:spPr>
          </p:cxnSp>
          <p:pic>
            <p:nvPicPr>
              <p:cNvPr id="174" name="Shape 174"/>
              <p:cNvPicPr preferRelativeResize="0"/>
              <p:nvPr/>
            </p:nvPicPr>
            <p:blipFill rotWithShape="1">
              <a:blip r:embed="rId9">
                <a:alphaModFix/>
              </a:blip>
              <a:srcRect l="27425" t="52380" r="60485" b="35009"/>
              <a:stretch/>
            </p:blipFill>
            <p:spPr>
              <a:xfrm>
                <a:off x="3019848" y="2343293"/>
                <a:ext cx="334608" cy="337223"/>
              </a:xfrm>
              <a:prstGeom prst="rect">
                <a:avLst/>
              </a:prstGeom>
              <a:noFill/>
              <a:ln>
                <a:noFill/>
              </a:ln>
            </p:spPr>
          </p:pic>
          <p:pic>
            <p:nvPicPr>
              <p:cNvPr id="175" name="Shape 175"/>
              <p:cNvPicPr preferRelativeResize="0"/>
              <p:nvPr/>
            </p:nvPicPr>
            <p:blipFill rotWithShape="1">
              <a:blip r:embed="rId9">
                <a:alphaModFix/>
              </a:blip>
              <a:srcRect l="27425" t="52380" r="60485" b="35009"/>
              <a:stretch/>
            </p:blipFill>
            <p:spPr>
              <a:xfrm>
                <a:off x="2771716" y="2908241"/>
                <a:ext cx="334608" cy="337223"/>
              </a:xfrm>
              <a:prstGeom prst="rect">
                <a:avLst/>
              </a:prstGeom>
              <a:noFill/>
              <a:ln>
                <a:noFill/>
              </a:ln>
            </p:spPr>
          </p:pic>
          <p:pic>
            <p:nvPicPr>
              <p:cNvPr id="176" name="Shape 176"/>
              <p:cNvPicPr preferRelativeResize="0"/>
              <p:nvPr/>
            </p:nvPicPr>
            <p:blipFill rotWithShape="1">
              <a:blip r:embed="rId9">
                <a:alphaModFix/>
              </a:blip>
              <a:srcRect l="27425" t="52380" r="60485" b="35009"/>
              <a:stretch/>
            </p:blipFill>
            <p:spPr>
              <a:xfrm>
                <a:off x="3022568" y="3635675"/>
                <a:ext cx="334608" cy="337223"/>
              </a:xfrm>
              <a:prstGeom prst="rect">
                <a:avLst/>
              </a:prstGeom>
              <a:noFill/>
              <a:ln>
                <a:noFill/>
              </a:ln>
            </p:spPr>
          </p:pic>
          <p:sp>
            <p:nvSpPr>
              <p:cNvPr id="177" name="Shape 177"/>
              <p:cNvSpPr/>
              <p:nvPr/>
            </p:nvSpPr>
            <p:spPr>
              <a:xfrm>
                <a:off x="3523203" y="3480421"/>
                <a:ext cx="500944" cy="500944"/>
              </a:xfrm>
              <a:prstGeom prst="ellipse">
                <a:avLst/>
              </a:prstGeom>
              <a:solidFill>
                <a:srgbClr val="014172"/>
              </a:solidFill>
              <a:ln w="15875" cap="flat" cmpd="sng">
                <a:solidFill>
                  <a:schemeClr val="accent1">
                    <a:alpha val="40392"/>
                  </a:schemeClr>
                </a:solidFill>
                <a:prstDash val="solid"/>
                <a:round/>
                <a:headEnd type="none" w="med" len="med"/>
                <a:tailEnd type="none" w="med" len="med"/>
              </a:ln>
            </p:spPr>
            <p:txBody>
              <a:bodyPr lIns="47250" tIns="23625" rIns="47250" bIns="23625" anchor="t" anchorCtr="1">
                <a:noAutofit/>
              </a:bodyPr>
              <a:lstStyle/>
              <a:p>
                <a:pPr marL="0" marR="0" lvl="0" indent="0" algn="ctr" rtl="0">
                  <a:lnSpc>
                    <a:spcPct val="95000"/>
                  </a:lnSpc>
                  <a:spcBef>
                    <a:spcPts val="0"/>
                  </a:spcBef>
                  <a:spcAft>
                    <a:spcPts val="0"/>
                  </a:spcAft>
                  <a:buClr>
                    <a:srgbClr val="000000"/>
                  </a:buClr>
                  <a:buFont typeface="Arial"/>
                  <a:buNone/>
                </a:pPr>
                <a:endParaRPr sz="600" b="0" i="0" u="none" strike="noStrike" cap="none">
                  <a:solidFill>
                    <a:srgbClr val="FFFFFF"/>
                  </a:solidFill>
                  <a:latin typeface="Arial"/>
                  <a:ea typeface="Arial"/>
                  <a:cs typeface="Arial"/>
                  <a:sym typeface="Arial"/>
                </a:endParaRPr>
              </a:p>
            </p:txBody>
          </p:sp>
          <p:sp>
            <p:nvSpPr>
              <p:cNvPr id="178" name="Shape 178"/>
              <p:cNvSpPr/>
              <p:nvPr/>
            </p:nvSpPr>
            <p:spPr>
              <a:xfrm>
                <a:off x="3323303" y="2905768"/>
                <a:ext cx="500944" cy="500944"/>
              </a:xfrm>
              <a:prstGeom prst="ellipse">
                <a:avLst/>
              </a:prstGeom>
              <a:solidFill>
                <a:srgbClr val="014172"/>
              </a:solidFill>
              <a:ln w="15875" cap="flat" cmpd="sng">
                <a:solidFill>
                  <a:schemeClr val="accent1">
                    <a:alpha val="40392"/>
                  </a:schemeClr>
                </a:solidFill>
                <a:prstDash val="solid"/>
                <a:round/>
                <a:headEnd type="none" w="med" len="med"/>
                <a:tailEnd type="none" w="med" len="med"/>
              </a:ln>
            </p:spPr>
            <p:txBody>
              <a:bodyPr lIns="47250" tIns="23625" rIns="47250" bIns="23625" anchor="t" anchorCtr="1">
                <a:noAutofit/>
              </a:bodyPr>
              <a:lstStyle/>
              <a:p>
                <a:pPr marL="0" marR="0" lvl="0" indent="0" algn="ctr" rtl="0">
                  <a:lnSpc>
                    <a:spcPct val="95000"/>
                  </a:lnSpc>
                  <a:spcBef>
                    <a:spcPts val="0"/>
                  </a:spcBef>
                  <a:spcAft>
                    <a:spcPts val="0"/>
                  </a:spcAft>
                  <a:buClr>
                    <a:srgbClr val="000000"/>
                  </a:buClr>
                  <a:buFont typeface="Arial"/>
                  <a:buNone/>
                </a:pPr>
                <a:endParaRPr sz="600" b="0" i="0" u="none" strike="noStrike" cap="none">
                  <a:solidFill>
                    <a:srgbClr val="FFFFFF"/>
                  </a:solidFill>
                  <a:latin typeface="Arial"/>
                  <a:ea typeface="Arial"/>
                  <a:cs typeface="Arial"/>
                  <a:sym typeface="Arial"/>
                </a:endParaRPr>
              </a:p>
            </p:txBody>
          </p:sp>
          <p:sp>
            <p:nvSpPr>
              <p:cNvPr id="179" name="Shape 179"/>
              <p:cNvSpPr/>
              <p:nvPr/>
            </p:nvSpPr>
            <p:spPr>
              <a:xfrm rot="198744">
                <a:off x="3491085" y="2363322"/>
                <a:ext cx="500943" cy="500943"/>
              </a:xfrm>
              <a:prstGeom prst="ellipse">
                <a:avLst/>
              </a:prstGeom>
              <a:solidFill>
                <a:srgbClr val="014172"/>
              </a:solidFill>
              <a:ln w="15875" cap="flat" cmpd="sng">
                <a:solidFill>
                  <a:schemeClr val="accent1">
                    <a:alpha val="40392"/>
                  </a:schemeClr>
                </a:solidFill>
                <a:prstDash val="solid"/>
                <a:round/>
                <a:headEnd type="none" w="med" len="med"/>
                <a:tailEnd type="none" w="med" len="med"/>
              </a:ln>
            </p:spPr>
            <p:txBody>
              <a:bodyPr lIns="47250" tIns="23625" rIns="47250" bIns="23625" anchor="t" anchorCtr="1">
                <a:noAutofit/>
              </a:bodyPr>
              <a:lstStyle/>
              <a:p>
                <a:pPr marL="0" marR="0" lvl="0" indent="0" algn="ctr" rtl="0">
                  <a:lnSpc>
                    <a:spcPct val="95000"/>
                  </a:lnSpc>
                  <a:spcBef>
                    <a:spcPts val="0"/>
                  </a:spcBef>
                  <a:spcAft>
                    <a:spcPts val="0"/>
                  </a:spcAft>
                  <a:buClr>
                    <a:srgbClr val="000000"/>
                  </a:buClr>
                  <a:buFont typeface="Arial"/>
                  <a:buNone/>
                </a:pPr>
                <a:endParaRPr sz="600" b="0" i="0" u="none" strike="noStrike" cap="none">
                  <a:solidFill>
                    <a:srgbClr val="FFFFFF"/>
                  </a:solidFill>
                  <a:latin typeface="Arial"/>
                  <a:ea typeface="Arial"/>
                  <a:cs typeface="Arial"/>
                  <a:sym typeface="Arial"/>
                </a:endParaRPr>
              </a:p>
            </p:txBody>
          </p:sp>
          <p:pic>
            <p:nvPicPr>
              <p:cNvPr id="180" name="Shape 180"/>
              <p:cNvPicPr preferRelativeResize="0"/>
              <p:nvPr/>
            </p:nvPicPr>
            <p:blipFill rotWithShape="1">
              <a:blip r:embed="rId10">
                <a:alphaModFix/>
              </a:blip>
              <a:srcRect/>
              <a:stretch/>
            </p:blipFill>
            <p:spPr>
              <a:xfrm>
                <a:off x="3390455" y="3008183"/>
                <a:ext cx="349924" cy="263906"/>
              </a:xfrm>
              <a:prstGeom prst="rect">
                <a:avLst/>
              </a:prstGeom>
              <a:noFill/>
              <a:ln>
                <a:noFill/>
              </a:ln>
            </p:spPr>
          </p:pic>
          <p:pic>
            <p:nvPicPr>
              <p:cNvPr id="181" name="Shape 181"/>
              <p:cNvPicPr preferRelativeResize="0"/>
              <p:nvPr/>
            </p:nvPicPr>
            <p:blipFill rotWithShape="1">
              <a:blip r:embed="rId11">
                <a:alphaModFix/>
              </a:blip>
              <a:srcRect/>
              <a:stretch/>
            </p:blipFill>
            <p:spPr>
              <a:xfrm>
                <a:off x="3607896" y="3576019"/>
                <a:ext cx="331558" cy="316065"/>
              </a:xfrm>
              <a:prstGeom prst="rect">
                <a:avLst/>
              </a:prstGeom>
              <a:noFill/>
              <a:ln>
                <a:noFill/>
              </a:ln>
            </p:spPr>
          </p:pic>
        </p:grpSp>
        <p:sp>
          <p:nvSpPr>
            <p:cNvPr id="172" name="Shape 172"/>
            <p:cNvSpPr/>
            <p:nvPr/>
          </p:nvSpPr>
          <p:spPr>
            <a:xfrm>
              <a:off x="7095460" y="2217483"/>
              <a:ext cx="1650376" cy="1650375"/>
            </a:xfrm>
            <a:prstGeom prst="ellipse">
              <a:avLst/>
            </a:prstGeom>
            <a:solidFill>
              <a:srgbClr val="015389"/>
            </a:solidFill>
            <a:ln w="15875" cap="flat" cmpd="sng">
              <a:solidFill>
                <a:schemeClr val="accent1">
                  <a:alpha val="40392"/>
                </a:schemeClr>
              </a:solidFill>
              <a:prstDash val="solid"/>
              <a:round/>
              <a:headEnd type="none" w="med" len="med"/>
              <a:tailEnd type="none" w="med" len="med"/>
            </a:ln>
          </p:spPr>
          <p:txBody>
            <a:bodyPr lIns="47250" tIns="23625" rIns="47250" bIns="23625" anchor="t" anchorCtr="1">
              <a:noAutofit/>
            </a:bodyPr>
            <a:lstStyle/>
            <a:p>
              <a:pPr marL="0" marR="0" lvl="0" indent="0" algn="ctr" rtl="0">
                <a:lnSpc>
                  <a:spcPct val="95000"/>
                </a:lnSpc>
                <a:spcBef>
                  <a:spcPts val="0"/>
                </a:spcBef>
                <a:spcAft>
                  <a:spcPts val="0"/>
                </a:spcAft>
                <a:buClr>
                  <a:srgbClr val="000000"/>
                </a:buClr>
                <a:buFont typeface="Arial"/>
                <a:buNone/>
              </a:pPr>
              <a:endParaRPr sz="600" b="0" i="0" u="none" strike="noStrike" cap="none">
                <a:solidFill>
                  <a:srgbClr val="FFFFFF"/>
                </a:solidFill>
                <a:latin typeface="Arial"/>
                <a:ea typeface="Arial"/>
                <a:cs typeface="Arial"/>
                <a:sym typeface="Arial"/>
              </a:endParaRPr>
            </a:p>
          </p:txBody>
        </p:sp>
        <p:sp>
          <p:nvSpPr>
            <p:cNvPr id="182" name="Shape 182"/>
            <p:cNvSpPr txBox="1"/>
            <p:nvPr/>
          </p:nvSpPr>
          <p:spPr>
            <a:xfrm>
              <a:off x="7280607" y="3433478"/>
              <a:ext cx="1268449" cy="209062"/>
            </a:xfrm>
            <a:prstGeom prst="rect">
              <a:avLst/>
            </a:prstGeom>
            <a:noFill/>
            <a:ln>
              <a:noFill/>
            </a:ln>
          </p:spPr>
          <p:txBody>
            <a:bodyPr lIns="182875" tIns="0" rIns="182875" bIns="0" anchor="ctr" anchorCtr="0">
              <a:noAutofit/>
            </a:bodyPr>
            <a:lstStyle/>
            <a:p>
              <a:pPr marL="0" marR="0" lvl="0" indent="0" algn="ctr" rtl="0">
                <a:lnSpc>
                  <a:spcPct val="100000"/>
                </a:lnSpc>
                <a:spcBef>
                  <a:spcPts val="0"/>
                </a:spcBef>
                <a:spcAft>
                  <a:spcPts val="0"/>
                </a:spcAft>
                <a:buClr>
                  <a:srgbClr val="FFFFFF"/>
                </a:buClr>
                <a:buSzPct val="25000"/>
                <a:buFont typeface="Arial"/>
                <a:buNone/>
              </a:pPr>
              <a:r>
                <a:rPr lang="en-US" sz="700" b="1" i="0" u="none" strike="noStrike" cap="none">
                  <a:solidFill>
                    <a:srgbClr val="FFFFFF"/>
                  </a:solidFill>
                  <a:latin typeface="Arial"/>
                  <a:ea typeface="Arial"/>
                  <a:cs typeface="Arial"/>
                  <a:sym typeface="Arial"/>
                </a:rPr>
                <a:t>Mobile</a:t>
              </a:r>
            </a:p>
          </p:txBody>
        </p:sp>
        <p:sp>
          <p:nvSpPr>
            <p:cNvPr id="183" name="Shape 183"/>
            <p:cNvSpPr/>
            <p:nvPr/>
          </p:nvSpPr>
          <p:spPr>
            <a:xfrm rot="-1206226">
              <a:off x="7635293" y="2467808"/>
              <a:ext cx="552494" cy="849388"/>
            </a:xfrm>
            <a:custGeom>
              <a:avLst/>
              <a:gdLst/>
              <a:ahLst/>
              <a:cxnLst/>
              <a:rect l="0" t="0" r="0" b="0"/>
              <a:pathLst>
                <a:path w="120000" h="120000" extrusionOk="0">
                  <a:moveTo>
                    <a:pt x="60000" y="107730"/>
                  </a:moveTo>
                  <a:cubicBezTo>
                    <a:pt x="55256" y="107730"/>
                    <a:pt x="51410" y="110232"/>
                    <a:pt x="51410" y="113318"/>
                  </a:cubicBezTo>
                  <a:cubicBezTo>
                    <a:pt x="51410" y="116403"/>
                    <a:pt x="55256" y="118905"/>
                    <a:pt x="60000" y="118905"/>
                  </a:cubicBezTo>
                  <a:cubicBezTo>
                    <a:pt x="64743" y="118905"/>
                    <a:pt x="68589" y="116403"/>
                    <a:pt x="68589" y="113318"/>
                  </a:cubicBezTo>
                  <a:cubicBezTo>
                    <a:pt x="68589" y="110232"/>
                    <a:pt x="64743" y="107730"/>
                    <a:pt x="60000" y="107730"/>
                  </a:cubicBezTo>
                  <a:close/>
                  <a:moveTo>
                    <a:pt x="25808" y="6871"/>
                  </a:moveTo>
                  <a:cubicBezTo>
                    <a:pt x="16284" y="6871"/>
                    <a:pt x="8562" y="11893"/>
                    <a:pt x="8562" y="18088"/>
                  </a:cubicBezTo>
                  <a:lnTo>
                    <a:pt x="8562" y="95224"/>
                  </a:lnTo>
                  <a:cubicBezTo>
                    <a:pt x="8562" y="101419"/>
                    <a:pt x="16284" y="106441"/>
                    <a:pt x="25808" y="106441"/>
                  </a:cubicBezTo>
                  <a:lnTo>
                    <a:pt x="94789" y="106441"/>
                  </a:lnTo>
                  <a:cubicBezTo>
                    <a:pt x="104313" y="106441"/>
                    <a:pt x="112034" y="101419"/>
                    <a:pt x="112034" y="95224"/>
                  </a:cubicBezTo>
                  <a:lnTo>
                    <a:pt x="112034" y="18088"/>
                  </a:lnTo>
                  <a:cubicBezTo>
                    <a:pt x="112034" y="11893"/>
                    <a:pt x="104313" y="6871"/>
                    <a:pt x="94789" y="6871"/>
                  </a:cubicBezTo>
                  <a:close/>
                  <a:moveTo>
                    <a:pt x="20000" y="0"/>
                  </a:moveTo>
                  <a:lnTo>
                    <a:pt x="99999" y="0"/>
                  </a:lnTo>
                  <a:cubicBezTo>
                    <a:pt x="111045" y="0"/>
                    <a:pt x="120000" y="5824"/>
                    <a:pt x="120000" y="13009"/>
                  </a:cubicBezTo>
                  <a:lnTo>
                    <a:pt x="120000" y="106990"/>
                  </a:lnTo>
                  <a:cubicBezTo>
                    <a:pt x="120000" y="114175"/>
                    <a:pt x="111045" y="120000"/>
                    <a:pt x="99999" y="120000"/>
                  </a:cubicBezTo>
                  <a:lnTo>
                    <a:pt x="20000" y="120000"/>
                  </a:lnTo>
                  <a:cubicBezTo>
                    <a:pt x="8954" y="120000"/>
                    <a:pt x="0" y="114175"/>
                    <a:pt x="0" y="106990"/>
                  </a:cubicBezTo>
                  <a:lnTo>
                    <a:pt x="0" y="13009"/>
                  </a:lnTo>
                  <a:cubicBezTo>
                    <a:pt x="0" y="5824"/>
                    <a:pt x="8954" y="0"/>
                    <a:pt x="20000" y="0"/>
                  </a:cubicBezTo>
                  <a:close/>
                </a:path>
              </a:pathLst>
            </a:custGeom>
            <a:gradFill>
              <a:gsLst>
                <a:gs pos="0">
                  <a:srgbClr val="FFFFFF"/>
                </a:gs>
                <a:gs pos="38000">
                  <a:srgbClr val="7CDBFE"/>
                </a:gs>
                <a:gs pos="93000">
                  <a:srgbClr val="00AEEF">
                    <a:alpha val="28235"/>
                  </a:srgbClr>
                </a:gs>
                <a:gs pos="100000">
                  <a:srgbClr val="00AEEF">
                    <a:alpha val="28235"/>
                  </a:srgbClr>
                </a:gs>
              </a:gsLst>
              <a:lin ang="8400000" scaled="0"/>
            </a:gradFill>
            <a:ln>
              <a:noFill/>
            </a:ln>
          </p:spPr>
          <p:txBody>
            <a:bodyPr lIns="47250" tIns="23625" rIns="47250" bIns="23625" anchor="t" anchorCtr="1">
              <a:noAutofit/>
            </a:bodyPr>
            <a:lstStyle/>
            <a:p>
              <a:pPr marL="0" marR="0" lvl="0" indent="0" algn="ctr" rtl="0">
                <a:lnSpc>
                  <a:spcPct val="95000"/>
                </a:lnSpc>
                <a:spcBef>
                  <a:spcPts val="0"/>
                </a:spcBef>
                <a:spcAft>
                  <a:spcPts val="0"/>
                </a:spcAft>
                <a:buClr>
                  <a:srgbClr val="000000"/>
                </a:buClr>
                <a:buFont typeface="Arial"/>
                <a:buNone/>
              </a:pPr>
              <a:endParaRPr sz="700" b="0" i="0" u="none" strike="noStrike" cap="none">
                <a:solidFill>
                  <a:srgbClr val="FFFFFF"/>
                </a:solidFill>
                <a:latin typeface="Arial Narrow"/>
                <a:ea typeface="Arial Narrow"/>
                <a:cs typeface="Arial Narrow"/>
                <a:sym typeface="Arial Narrow"/>
              </a:endParaRPr>
            </a:p>
          </p:txBody>
        </p:sp>
        <p:pic>
          <p:nvPicPr>
            <p:cNvPr id="184" name="Shape 184"/>
            <p:cNvPicPr preferRelativeResize="0"/>
            <p:nvPr/>
          </p:nvPicPr>
          <p:blipFill rotWithShape="1">
            <a:blip r:embed="rId12">
              <a:alphaModFix/>
            </a:blip>
            <a:srcRect/>
            <a:stretch/>
          </p:blipFill>
          <p:spPr>
            <a:xfrm>
              <a:off x="6604557" y="2316035"/>
              <a:ext cx="219623" cy="390929"/>
            </a:xfrm>
            <a:prstGeom prst="rect">
              <a:avLst/>
            </a:prstGeom>
            <a:noFill/>
            <a:ln>
              <a:noFill/>
            </a:ln>
          </p:spPr>
        </p:pic>
      </p:grpSp>
      <p:grpSp>
        <p:nvGrpSpPr>
          <p:cNvPr id="185" name="Shape 185"/>
          <p:cNvGrpSpPr/>
          <p:nvPr/>
        </p:nvGrpSpPr>
        <p:grpSpPr>
          <a:xfrm>
            <a:off x="5648751" y="1572650"/>
            <a:ext cx="1031485" cy="1031483"/>
            <a:chOff x="9231442" y="1340562"/>
            <a:chExt cx="1650376" cy="1650375"/>
          </a:xfrm>
        </p:grpSpPr>
        <p:sp>
          <p:nvSpPr>
            <p:cNvPr id="186" name="Shape 186"/>
            <p:cNvSpPr/>
            <p:nvPr/>
          </p:nvSpPr>
          <p:spPr>
            <a:xfrm>
              <a:off x="9231442" y="1340562"/>
              <a:ext cx="1650376" cy="1650375"/>
            </a:xfrm>
            <a:prstGeom prst="ellipse">
              <a:avLst/>
            </a:prstGeom>
            <a:solidFill>
              <a:srgbClr val="005A94"/>
            </a:solidFill>
            <a:ln w="15875" cap="flat" cmpd="sng">
              <a:solidFill>
                <a:schemeClr val="accent1">
                  <a:alpha val="40392"/>
                </a:schemeClr>
              </a:solidFill>
              <a:prstDash val="solid"/>
              <a:round/>
              <a:headEnd type="none" w="med" len="med"/>
              <a:tailEnd type="none" w="med" len="med"/>
            </a:ln>
          </p:spPr>
          <p:txBody>
            <a:bodyPr lIns="47250" tIns="23625" rIns="47250" bIns="23625" anchor="t" anchorCtr="1">
              <a:noAutofit/>
            </a:bodyPr>
            <a:lstStyle/>
            <a:p>
              <a:pPr marL="0" marR="0" lvl="0" indent="0" algn="ctr" rtl="0">
                <a:lnSpc>
                  <a:spcPct val="95000"/>
                </a:lnSpc>
                <a:spcBef>
                  <a:spcPts val="0"/>
                </a:spcBef>
                <a:spcAft>
                  <a:spcPts val="0"/>
                </a:spcAft>
                <a:buClr>
                  <a:srgbClr val="000000"/>
                </a:buClr>
                <a:buFont typeface="Arial"/>
                <a:buNone/>
              </a:pPr>
              <a:endParaRPr sz="600" b="0" i="0" u="none" strike="noStrike" cap="none">
                <a:solidFill>
                  <a:srgbClr val="FFFFFF"/>
                </a:solidFill>
                <a:latin typeface="Arial"/>
                <a:ea typeface="Arial"/>
                <a:cs typeface="Arial"/>
                <a:sym typeface="Arial"/>
              </a:endParaRPr>
            </a:p>
          </p:txBody>
        </p:sp>
        <p:sp>
          <p:nvSpPr>
            <p:cNvPr id="187" name="Shape 187"/>
            <p:cNvSpPr txBox="1"/>
            <p:nvPr/>
          </p:nvSpPr>
          <p:spPr>
            <a:xfrm>
              <a:off x="9442910" y="2459135"/>
              <a:ext cx="1165446" cy="172354"/>
            </a:xfrm>
            <a:prstGeom prst="rect">
              <a:avLst/>
            </a:prstGeom>
            <a:noFill/>
            <a:ln>
              <a:noFill/>
            </a:ln>
          </p:spPr>
          <p:txBody>
            <a:bodyPr lIns="182875" tIns="0" rIns="182875" bIns="0" anchor="ctr" anchorCtr="0">
              <a:noAutofit/>
            </a:bodyPr>
            <a:lstStyle/>
            <a:p>
              <a:pPr marL="0" marR="0" lvl="0" indent="0" algn="ctr" rtl="0">
                <a:lnSpc>
                  <a:spcPct val="100000"/>
                </a:lnSpc>
                <a:spcBef>
                  <a:spcPts val="0"/>
                </a:spcBef>
                <a:spcAft>
                  <a:spcPts val="0"/>
                </a:spcAft>
                <a:buClr>
                  <a:srgbClr val="FFFFFF"/>
                </a:buClr>
                <a:buSzPct val="25000"/>
                <a:buFont typeface="Arial"/>
                <a:buNone/>
              </a:pPr>
              <a:r>
                <a:rPr lang="en-US" sz="700" b="1" i="0" u="none" strike="noStrike" cap="none">
                  <a:solidFill>
                    <a:srgbClr val="FFFFFF"/>
                  </a:solidFill>
                  <a:latin typeface="Arial"/>
                  <a:ea typeface="Arial"/>
                  <a:cs typeface="Arial"/>
                  <a:sym typeface="Arial"/>
                </a:rPr>
                <a:t>Network</a:t>
              </a:r>
            </a:p>
          </p:txBody>
        </p:sp>
        <p:grpSp>
          <p:nvGrpSpPr>
            <p:cNvPr id="188" name="Shape 188"/>
            <p:cNvGrpSpPr/>
            <p:nvPr/>
          </p:nvGrpSpPr>
          <p:grpSpPr>
            <a:xfrm>
              <a:off x="9491324" y="1717247"/>
              <a:ext cx="1133721" cy="600762"/>
              <a:chOff x="7937578" y="1605775"/>
              <a:chExt cx="1133721" cy="600762"/>
            </a:xfrm>
          </p:grpSpPr>
          <p:sp>
            <p:nvSpPr>
              <p:cNvPr id="189" name="Shape 189"/>
              <p:cNvSpPr/>
              <p:nvPr/>
            </p:nvSpPr>
            <p:spPr>
              <a:xfrm>
                <a:off x="7937578" y="1605775"/>
                <a:ext cx="315835" cy="600760"/>
              </a:xfrm>
              <a:custGeom>
                <a:avLst/>
                <a:gdLst/>
                <a:ahLst/>
                <a:cxnLst/>
                <a:rect l="0" t="0" r="0" b="0"/>
                <a:pathLst>
                  <a:path w="120000" h="120000" extrusionOk="0">
                    <a:moveTo>
                      <a:pt x="97599" y="105506"/>
                    </a:moveTo>
                    <a:cubicBezTo>
                      <a:pt x="96936" y="105506"/>
                      <a:pt x="96398" y="105735"/>
                      <a:pt x="96398" y="106017"/>
                    </a:cubicBezTo>
                    <a:lnTo>
                      <a:pt x="96398" y="111238"/>
                    </a:lnTo>
                    <a:cubicBezTo>
                      <a:pt x="96398" y="111520"/>
                      <a:pt x="96936" y="111748"/>
                      <a:pt x="97599" y="111748"/>
                    </a:cubicBezTo>
                    <a:lnTo>
                      <a:pt x="109583" y="111748"/>
                    </a:lnTo>
                    <a:cubicBezTo>
                      <a:pt x="110246" y="111748"/>
                      <a:pt x="110784" y="111520"/>
                      <a:pt x="110784" y="111238"/>
                    </a:cubicBezTo>
                    <a:lnTo>
                      <a:pt x="110784" y="106017"/>
                    </a:lnTo>
                    <a:cubicBezTo>
                      <a:pt x="110784" y="105735"/>
                      <a:pt x="110246" y="105506"/>
                      <a:pt x="109583" y="105506"/>
                    </a:cubicBezTo>
                    <a:close/>
                    <a:moveTo>
                      <a:pt x="77817" y="105506"/>
                    </a:moveTo>
                    <a:cubicBezTo>
                      <a:pt x="77153" y="105506"/>
                      <a:pt x="76616" y="105735"/>
                      <a:pt x="76616" y="106017"/>
                    </a:cubicBezTo>
                    <a:lnTo>
                      <a:pt x="76616" y="111238"/>
                    </a:lnTo>
                    <a:cubicBezTo>
                      <a:pt x="76616" y="111520"/>
                      <a:pt x="77153" y="111748"/>
                      <a:pt x="77817" y="111748"/>
                    </a:cubicBezTo>
                    <a:lnTo>
                      <a:pt x="89801" y="111748"/>
                    </a:lnTo>
                    <a:cubicBezTo>
                      <a:pt x="90464" y="111748"/>
                      <a:pt x="91002" y="111520"/>
                      <a:pt x="91002" y="111238"/>
                    </a:cubicBezTo>
                    <a:lnTo>
                      <a:pt x="91002" y="106017"/>
                    </a:lnTo>
                    <a:cubicBezTo>
                      <a:pt x="91002" y="105735"/>
                      <a:pt x="90464" y="105506"/>
                      <a:pt x="89801" y="105506"/>
                    </a:cubicBezTo>
                    <a:close/>
                    <a:moveTo>
                      <a:pt x="9096" y="105271"/>
                    </a:moveTo>
                    <a:cubicBezTo>
                      <a:pt x="8367" y="105271"/>
                      <a:pt x="7777" y="105522"/>
                      <a:pt x="7777" y="105832"/>
                    </a:cubicBezTo>
                    <a:lnTo>
                      <a:pt x="7777" y="111423"/>
                    </a:lnTo>
                    <a:cubicBezTo>
                      <a:pt x="7777" y="111733"/>
                      <a:pt x="8367" y="111984"/>
                      <a:pt x="9096" y="111984"/>
                    </a:cubicBezTo>
                    <a:lnTo>
                      <a:pt x="69901" y="111984"/>
                    </a:lnTo>
                    <a:cubicBezTo>
                      <a:pt x="70629" y="111984"/>
                      <a:pt x="71219" y="111733"/>
                      <a:pt x="71219" y="111423"/>
                    </a:cubicBezTo>
                    <a:lnTo>
                      <a:pt x="71219" y="105832"/>
                    </a:lnTo>
                    <a:cubicBezTo>
                      <a:pt x="71219" y="105522"/>
                      <a:pt x="70629" y="105271"/>
                      <a:pt x="69901" y="105271"/>
                    </a:cubicBezTo>
                    <a:close/>
                    <a:moveTo>
                      <a:pt x="97599" y="96811"/>
                    </a:moveTo>
                    <a:cubicBezTo>
                      <a:pt x="96936" y="96811"/>
                      <a:pt x="96398" y="97040"/>
                      <a:pt x="96398" y="97322"/>
                    </a:cubicBezTo>
                    <a:lnTo>
                      <a:pt x="96398" y="102543"/>
                    </a:lnTo>
                    <a:cubicBezTo>
                      <a:pt x="96398" y="102825"/>
                      <a:pt x="96936" y="103054"/>
                      <a:pt x="97599" y="103054"/>
                    </a:cubicBezTo>
                    <a:lnTo>
                      <a:pt x="109583" y="103054"/>
                    </a:lnTo>
                    <a:cubicBezTo>
                      <a:pt x="110246" y="103054"/>
                      <a:pt x="110784" y="102825"/>
                      <a:pt x="110784" y="102543"/>
                    </a:cubicBezTo>
                    <a:lnTo>
                      <a:pt x="110784" y="97322"/>
                    </a:lnTo>
                    <a:cubicBezTo>
                      <a:pt x="110784" y="97040"/>
                      <a:pt x="110246" y="96811"/>
                      <a:pt x="109583" y="96811"/>
                    </a:cubicBezTo>
                    <a:close/>
                    <a:moveTo>
                      <a:pt x="77817" y="96811"/>
                    </a:moveTo>
                    <a:cubicBezTo>
                      <a:pt x="77153" y="96811"/>
                      <a:pt x="76616" y="97040"/>
                      <a:pt x="76616" y="97322"/>
                    </a:cubicBezTo>
                    <a:lnTo>
                      <a:pt x="76616" y="102543"/>
                    </a:lnTo>
                    <a:cubicBezTo>
                      <a:pt x="76616" y="102825"/>
                      <a:pt x="77153" y="103054"/>
                      <a:pt x="77817" y="103054"/>
                    </a:cubicBezTo>
                    <a:lnTo>
                      <a:pt x="89801" y="103054"/>
                    </a:lnTo>
                    <a:cubicBezTo>
                      <a:pt x="90464" y="103054"/>
                      <a:pt x="91002" y="102825"/>
                      <a:pt x="91002" y="102543"/>
                    </a:cubicBezTo>
                    <a:lnTo>
                      <a:pt x="91002" y="97322"/>
                    </a:lnTo>
                    <a:cubicBezTo>
                      <a:pt x="91002" y="97040"/>
                      <a:pt x="90464" y="96811"/>
                      <a:pt x="89801" y="96811"/>
                    </a:cubicBezTo>
                    <a:close/>
                    <a:moveTo>
                      <a:pt x="9096" y="96576"/>
                    </a:moveTo>
                    <a:cubicBezTo>
                      <a:pt x="8367" y="96576"/>
                      <a:pt x="7777" y="96827"/>
                      <a:pt x="7777" y="97137"/>
                    </a:cubicBezTo>
                    <a:lnTo>
                      <a:pt x="7777" y="102728"/>
                    </a:lnTo>
                    <a:cubicBezTo>
                      <a:pt x="7777" y="103038"/>
                      <a:pt x="8367" y="103289"/>
                      <a:pt x="9096" y="103289"/>
                    </a:cubicBezTo>
                    <a:lnTo>
                      <a:pt x="69901" y="103289"/>
                    </a:lnTo>
                    <a:cubicBezTo>
                      <a:pt x="70629" y="103289"/>
                      <a:pt x="71219" y="103038"/>
                      <a:pt x="71219" y="102728"/>
                    </a:cubicBezTo>
                    <a:lnTo>
                      <a:pt x="71219" y="97137"/>
                    </a:lnTo>
                    <a:cubicBezTo>
                      <a:pt x="71219" y="96827"/>
                      <a:pt x="70629" y="96576"/>
                      <a:pt x="69901" y="96576"/>
                    </a:cubicBezTo>
                    <a:close/>
                    <a:moveTo>
                      <a:pt x="97599" y="88116"/>
                    </a:moveTo>
                    <a:cubicBezTo>
                      <a:pt x="96936" y="88116"/>
                      <a:pt x="96398" y="88345"/>
                      <a:pt x="96398" y="88627"/>
                    </a:cubicBezTo>
                    <a:lnTo>
                      <a:pt x="96398" y="93848"/>
                    </a:lnTo>
                    <a:cubicBezTo>
                      <a:pt x="96398" y="94130"/>
                      <a:pt x="96936" y="94359"/>
                      <a:pt x="97599" y="94359"/>
                    </a:cubicBezTo>
                    <a:lnTo>
                      <a:pt x="109583" y="94359"/>
                    </a:lnTo>
                    <a:cubicBezTo>
                      <a:pt x="110246" y="94359"/>
                      <a:pt x="110784" y="94130"/>
                      <a:pt x="110784" y="93848"/>
                    </a:cubicBezTo>
                    <a:lnTo>
                      <a:pt x="110784" y="88627"/>
                    </a:lnTo>
                    <a:cubicBezTo>
                      <a:pt x="110784" y="88345"/>
                      <a:pt x="110246" y="88116"/>
                      <a:pt x="109583" y="88116"/>
                    </a:cubicBezTo>
                    <a:close/>
                    <a:moveTo>
                      <a:pt x="77817" y="88116"/>
                    </a:moveTo>
                    <a:cubicBezTo>
                      <a:pt x="77153" y="88116"/>
                      <a:pt x="76616" y="88345"/>
                      <a:pt x="76616" y="88627"/>
                    </a:cubicBezTo>
                    <a:lnTo>
                      <a:pt x="76616" y="93848"/>
                    </a:lnTo>
                    <a:cubicBezTo>
                      <a:pt x="76616" y="94130"/>
                      <a:pt x="77153" y="94359"/>
                      <a:pt x="77817" y="94359"/>
                    </a:cubicBezTo>
                    <a:lnTo>
                      <a:pt x="89801" y="94359"/>
                    </a:lnTo>
                    <a:cubicBezTo>
                      <a:pt x="90464" y="94359"/>
                      <a:pt x="91002" y="94130"/>
                      <a:pt x="91002" y="93848"/>
                    </a:cubicBezTo>
                    <a:lnTo>
                      <a:pt x="91002" y="88627"/>
                    </a:lnTo>
                    <a:cubicBezTo>
                      <a:pt x="91002" y="88345"/>
                      <a:pt x="90464" y="88116"/>
                      <a:pt x="89801" y="88116"/>
                    </a:cubicBezTo>
                    <a:close/>
                    <a:moveTo>
                      <a:pt x="9096" y="87881"/>
                    </a:moveTo>
                    <a:cubicBezTo>
                      <a:pt x="8367" y="87881"/>
                      <a:pt x="7777" y="88132"/>
                      <a:pt x="7777" y="88442"/>
                    </a:cubicBezTo>
                    <a:lnTo>
                      <a:pt x="7777" y="94033"/>
                    </a:lnTo>
                    <a:cubicBezTo>
                      <a:pt x="7777" y="94343"/>
                      <a:pt x="8367" y="94594"/>
                      <a:pt x="9096" y="94594"/>
                    </a:cubicBezTo>
                    <a:lnTo>
                      <a:pt x="69901" y="94594"/>
                    </a:lnTo>
                    <a:cubicBezTo>
                      <a:pt x="70629" y="94594"/>
                      <a:pt x="71219" y="94343"/>
                      <a:pt x="71219" y="94033"/>
                    </a:cubicBezTo>
                    <a:lnTo>
                      <a:pt x="71219" y="88442"/>
                    </a:lnTo>
                    <a:cubicBezTo>
                      <a:pt x="71219" y="88132"/>
                      <a:pt x="70629" y="87881"/>
                      <a:pt x="69901" y="87881"/>
                    </a:cubicBezTo>
                    <a:close/>
                    <a:moveTo>
                      <a:pt x="97599" y="79421"/>
                    </a:moveTo>
                    <a:cubicBezTo>
                      <a:pt x="96936" y="79421"/>
                      <a:pt x="96398" y="79650"/>
                      <a:pt x="96398" y="79932"/>
                    </a:cubicBezTo>
                    <a:lnTo>
                      <a:pt x="96398" y="85153"/>
                    </a:lnTo>
                    <a:cubicBezTo>
                      <a:pt x="96398" y="85435"/>
                      <a:pt x="96936" y="85664"/>
                      <a:pt x="97599" y="85664"/>
                    </a:cubicBezTo>
                    <a:lnTo>
                      <a:pt x="109583" y="85664"/>
                    </a:lnTo>
                    <a:cubicBezTo>
                      <a:pt x="110246" y="85664"/>
                      <a:pt x="110784" y="85435"/>
                      <a:pt x="110784" y="85153"/>
                    </a:cubicBezTo>
                    <a:lnTo>
                      <a:pt x="110784" y="79932"/>
                    </a:lnTo>
                    <a:cubicBezTo>
                      <a:pt x="110784" y="79650"/>
                      <a:pt x="110246" y="79421"/>
                      <a:pt x="109583" y="79421"/>
                    </a:cubicBezTo>
                    <a:close/>
                    <a:moveTo>
                      <a:pt x="77817" y="79421"/>
                    </a:moveTo>
                    <a:cubicBezTo>
                      <a:pt x="77153" y="79421"/>
                      <a:pt x="76616" y="79650"/>
                      <a:pt x="76616" y="79932"/>
                    </a:cubicBezTo>
                    <a:lnTo>
                      <a:pt x="76616" y="85153"/>
                    </a:lnTo>
                    <a:cubicBezTo>
                      <a:pt x="76616" y="85435"/>
                      <a:pt x="77153" y="85664"/>
                      <a:pt x="77817" y="85664"/>
                    </a:cubicBezTo>
                    <a:lnTo>
                      <a:pt x="89801" y="85664"/>
                    </a:lnTo>
                    <a:cubicBezTo>
                      <a:pt x="90464" y="85664"/>
                      <a:pt x="91002" y="85435"/>
                      <a:pt x="91002" y="85153"/>
                    </a:cubicBezTo>
                    <a:lnTo>
                      <a:pt x="91002" y="79932"/>
                    </a:lnTo>
                    <a:cubicBezTo>
                      <a:pt x="91002" y="79650"/>
                      <a:pt x="90464" y="79421"/>
                      <a:pt x="89801" y="79421"/>
                    </a:cubicBezTo>
                    <a:close/>
                    <a:moveTo>
                      <a:pt x="9096" y="79186"/>
                    </a:moveTo>
                    <a:cubicBezTo>
                      <a:pt x="8367" y="79186"/>
                      <a:pt x="7777" y="79437"/>
                      <a:pt x="7777" y="79747"/>
                    </a:cubicBezTo>
                    <a:lnTo>
                      <a:pt x="7777" y="85338"/>
                    </a:lnTo>
                    <a:cubicBezTo>
                      <a:pt x="7777" y="85648"/>
                      <a:pt x="8367" y="85899"/>
                      <a:pt x="9096" y="85899"/>
                    </a:cubicBezTo>
                    <a:lnTo>
                      <a:pt x="69901" y="85899"/>
                    </a:lnTo>
                    <a:cubicBezTo>
                      <a:pt x="70629" y="85899"/>
                      <a:pt x="71219" y="85648"/>
                      <a:pt x="71219" y="85338"/>
                    </a:cubicBezTo>
                    <a:lnTo>
                      <a:pt x="71219" y="79747"/>
                    </a:lnTo>
                    <a:cubicBezTo>
                      <a:pt x="71219" y="79437"/>
                      <a:pt x="70629" y="79186"/>
                      <a:pt x="69901" y="79186"/>
                    </a:cubicBezTo>
                    <a:close/>
                    <a:moveTo>
                      <a:pt x="97599" y="70726"/>
                    </a:moveTo>
                    <a:cubicBezTo>
                      <a:pt x="96936" y="70726"/>
                      <a:pt x="96398" y="70955"/>
                      <a:pt x="96398" y="71237"/>
                    </a:cubicBezTo>
                    <a:lnTo>
                      <a:pt x="96398" y="76458"/>
                    </a:lnTo>
                    <a:cubicBezTo>
                      <a:pt x="96398" y="76740"/>
                      <a:pt x="96936" y="76969"/>
                      <a:pt x="97599" y="76969"/>
                    </a:cubicBezTo>
                    <a:lnTo>
                      <a:pt x="109583" y="76969"/>
                    </a:lnTo>
                    <a:cubicBezTo>
                      <a:pt x="110246" y="76969"/>
                      <a:pt x="110784" y="76740"/>
                      <a:pt x="110784" y="76458"/>
                    </a:cubicBezTo>
                    <a:lnTo>
                      <a:pt x="110784" y="71237"/>
                    </a:lnTo>
                    <a:cubicBezTo>
                      <a:pt x="110784" y="70955"/>
                      <a:pt x="110246" y="70726"/>
                      <a:pt x="109583" y="70726"/>
                    </a:cubicBezTo>
                    <a:close/>
                    <a:moveTo>
                      <a:pt x="77817" y="70726"/>
                    </a:moveTo>
                    <a:cubicBezTo>
                      <a:pt x="77153" y="70726"/>
                      <a:pt x="76616" y="70955"/>
                      <a:pt x="76616" y="71237"/>
                    </a:cubicBezTo>
                    <a:lnTo>
                      <a:pt x="76616" y="76458"/>
                    </a:lnTo>
                    <a:cubicBezTo>
                      <a:pt x="76616" y="76740"/>
                      <a:pt x="77153" y="76969"/>
                      <a:pt x="77817" y="76969"/>
                    </a:cubicBezTo>
                    <a:lnTo>
                      <a:pt x="89801" y="76969"/>
                    </a:lnTo>
                    <a:cubicBezTo>
                      <a:pt x="90464" y="76969"/>
                      <a:pt x="91002" y="76740"/>
                      <a:pt x="91002" y="76458"/>
                    </a:cubicBezTo>
                    <a:lnTo>
                      <a:pt x="91002" y="71237"/>
                    </a:lnTo>
                    <a:cubicBezTo>
                      <a:pt x="91002" y="70955"/>
                      <a:pt x="90464" y="70726"/>
                      <a:pt x="89801" y="70726"/>
                    </a:cubicBezTo>
                    <a:close/>
                    <a:moveTo>
                      <a:pt x="9096" y="70491"/>
                    </a:moveTo>
                    <a:cubicBezTo>
                      <a:pt x="8367" y="70491"/>
                      <a:pt x="7777" y="70742"/>
                      <a:pt x="7777" y="71052"/>
                    </a:cubicBezTo>
                    <a:lnTo>
                      <a:pt x="7777" y="76643"/>
                    </a:lnTo>
                    <a:cubicBezTo>
                      <a:pt x="7777" y="76953"/>
                      <a:pt x="8367" y="77204"/>
                      <a:pt x="9096" y="77204"/>
                    </a:cubicBezTo>
                    <a:lnTo>
                      <a:pt x="69901" y="77204"/>
                    </a:lnTo>
                    <a:cubicBezTo>
                      <a:pt x="70629" y="77204"/>
                      <a:pt x="71219" y="76953"/>
                      <a:pt x="71219" y="76643"/>
                    </a:cubicBezTo>
                    <a:lnTo>
                      <a:pt x="71219" y="71052"/>
                    </a:lnTo>
                    <a:cubicBezTo>
                      <a:pt x="71219" y="70742"/>
                      <a:pt x="70629" y="70491"/>
                      <a:pt x="69901" y="70491"/>
                    </a:cubicBezTo>
                    <a:close/>
                    <a:moveTo>
                      <a:pt x="97599" y="62032"/>
                    </a:moveTo>
                    <a:cubicBezTo>
                      <a:pt x="96936" y="62032"/>
                      <a:pt x="96398" y="62260"/>
                      <a:pt x="96398" y="62542"/>
                    </a:cubicBezTo>
                    <a:lnTo>
                      <a:pt x="96398" y="67763"/>
                    </a:lnTo>
                    <a:cubicBezTo>
                      <a:pt x="96398" y="68045"/>
                      <a:pt x="96936" y="68274"/>
                      <a:pt x="97599" y="68274"/>
                    </a:cubicBezTo>
                    <a:lnTo>
                      <a:pt x="109583" y="68274"/>
                    </a:lnTo>
                    <a:cubicBezTo>
                      <a:pt x="110246" y="68274"/>
                      <a:pt x="110784" y="68045"/>
                      <a:pt x="110784" y="67763"/>
                    </a:cubicBezTo>
                    <a:lnTo>
                      <a:pt x="110784" y="62542"/>
                    </a:lnTo>
                    <a:cubicBezTo>
                      <a:pt x="110784" y="62260"/>
                      <a:pt x="110246" y="62032"/>
                      <a:pt x="109583" y="62032"/>
                    </a:cubicBezTo>
                    <a:close/>
                    <a:moveTo>
                      <a:pt x="77817" y="62032"/>
                    </a:moveTo>
                    <a:cubicBezTo>
                      <a:pt x="77153" y="62032"/>
                      <a:pt x="76616" y="62260"/>
                      <a:pt x="76616" y="62542"/>
                    </a:cubicBezTo>
                    <a:lnTo>
                      <a:pt x="76616" y="67763"/>
                    </a:lnTo>
                    <a:cubicBezTo>
                      <a:pt x="76616" y="68045"/>
                      <a:pt x="77153" y="68274"/>
                      <a:pt x="77817" y="68274"/>
                    </a:cubicBezTo>
                    <a:lnTo>
                      <a:pt x="89801" y="68274"/>
                    </a:lnTo>
                    <a:cubicBezTo>
                      <a:pt x="90464" y="68274"/>
                      <a:pt x="91002" y="68045"/>
                      <a:pt x="91002" y="67763"/>
                    </a:cubicBezTo>
                    <a:lnTo>
                      <a:pt x="91002" y="62542"/>
                    </a:lnTo>
                    <a:cubicBezTo>
                      <a:pt x="91002" y="62260"/>
                      <a:pt x="90464" y="62032"/>
                      <a:pt x="89801" y="62032"/>
                    </a:cubicBezTo>
                    <a:close/>
                    <a:moveTo>
                      <a:pt x="9096" y="61796"/>
                    </a:moveTo>
                    <a:cubicBezTo>
                      <a:pt x="8367" y="61796"/>
                      <a:pt x="7777" y="62047"/>
                      <a:pt x="7777" y="62357"/>
                    </a:cubicBezTo>
                    <a:lnTo>
                      <a:pt x="7777" y="67948"/>
                    </a:lnTo>
                    <a:cubicBezTo>
                      <a:pt x="7777" y="68258"/>
                      <a:pt x="8367" y="68509"/>
                      <a:pt x="9096" y="68509"/>
                    </a:cubicBezTo>
                    <a:lnTo>
                      <a:pt x="69901" y="68509"/>
                    </a:lnTo>
                    <a:cubicBezTo>
                      <a:pt x="70629" y="68509"/>
                      <a:pt x="71219" y="68258"/>
                      <a:pt x="71219" y="67948"/>
                    </a:cubicBezTo>
                    <a:lnTo>
                      <a:pt x="71219" y="62357"/>
                    </a:lnTo>
                    <a:cubicBezTo>
                      <a:pt x="71219" y="62047"/>
                      <a:pt x="70629" y="61796"/>
                      <a:pt x="69901" y="61796"/>
                    </a:cubicBezTo>
                    <a:close/>
                    <a:moveTo>
                      <a:pt x="97599" y="53337"/>
                    </a:moveTo>
                    <a:cubicBezTo>
                      <a:pt x="96936" y="53337"/>
                      <a:pt x="96398" y="53565"/>
                      <a:pt x="96398" y="53847"/>
                    </a:cubicBezTo>
                    <a:lnTo>
                      <a:pt x="96398" y="59068"/>
                    </a:lnTo>
                    <a:cubicBezTo>
                      <a:pt x="96398" y="59350"/>
                      <a:pt x="96936" y="59579"/>
                      <a:pt x="97599" y="59579"/>
                    </a:cubicBezTo>
                    <a:lnTo>
                      <a:pt x="109583" y="59579"/>
                    </a:lnTo>
                    <a:cubicBezTo>
                      <a:pt x="110246" y="59579"/>
                      <a:pt x="110784" y="59350"/>
                      <a:pt x="110784" y="59068"/>
                    </a:cubicBezTo>
                    <a:lnTo>
                      <a:pt x="110784" y="53847"/>
                    </a:lnTo>
                    <a:cubicBezTo>
                      <a:pt x="110784" y="53565"/>
                      <a:pt x="110246" y="53337"/>
                      <a:pt x="109583" y="53337"/>
                    </a:cubicBezTo>
                    <a:close/>
                    <a:moveTo>
                      <a:pt x="77817" y="53337"/>
                    </a:moveTo>
                    <a:cubicBezTo>
                      <a:pt x="77153" y="53337"/>
                      <a:pt x="76616" y="53565"/>
                      <a:pt x="76616" y="53847"/>
                    </a:cubicBezTo>
                    <a:lnTo>
                      <a:pt x="76616" y="59068"/>
                    </a:lnTo>
                    <a:cubicBezTo>
                      <a:pt x="76616" y="59350"/>
                      <a:pt x="77153" y="59579"/>
                      <a:pt x="77817" y="59579"/>
                    </a:cubicBezTo>
                    <a:lnTo>
                      <a:pt x="89801" y="59579"/>
                    </a:lnTo>
                    <a:cubicBezTo>
                      <a:pt x="90464" y="59579"/>
                      <a:pt x="91002" y="59350"/>
                      <a:pt x="91002" y="59068"/>
                    </a:cubicBezTo>
                    <a:lnTo>
                      <a:pt x="91002" y="53847"/>
                    </a:lnTo>
                    <a:cubicBezTo>
                      <a:pt x="91002" y="53565"/>
                      <a:pt x="90464" y="53337"/>
                      <a:pt x="89801" y="53337"/>
                    </a:cubicBezTo>
                    <a:close/>
                    <a:moveTo>
                      <a:pt x="9096" y="53102"/>
                    </a:moveTo>
                    <a:cubicBezTo>
                      <a:pt x="8367" y="53102"/>
                      <a:pt x="7777" y="53352"/>
                      <a:pt x="7777" y="53662"/>
                    </a:cubicBezTo>
                    <a:lnTo>
                      <a:pt x="7777" y="59253"/>
                    </a:lnTo>
                    <a:cubicBezTo>
                      <a:pt x="7777" y="59563"/>
                      <a:pt x="8367" y="59814"/>
                      <a:pt x="9096" y="59814"/>
                    </a:cubicBezTo>
                    <a:lnTo>
                      <a:pt x="69901" y="59814"/>
                    </a:lnTo>
                    <a:cubicBezTo>
                      <a:pt x="70629" y="59814"/>
                      <a:pt x="71219" y="59563"/>
                      <a:pt x="71219" y="59253"/>
                    </a:cubicBezTo>
                    <a:lnTo>
                      <a:pt x="71219" y="53662"/>
                    </a:lnTo>
                    <a:cubicBezTo>
                      <a:pt x="71219" y="53352"/>
                      <a:pt x="70629" y="53102"/>
                      <a:pt x="69901" y="53102"/>
                    </a:cubicBezTo>
                    <a:close/>
                    <a:moveTo>
                      <a:pt x="97599" y="44642"/>
                    </a:moveTo>
                    <a:cubicBezTo>
                      <a:pt x="96936" y="44642"/>
                      <a:pt x="96398" y="44870"/>
                      <a:pt x="96398" y="45152"/>
                    </a:cubicBezTo>
                    <a:lnTo>
                      <a:pt x="96398" y="50373"/>
                    </a:lnTo>
                    <a:cubicBezTo>
                      <a:pt x="96398" y="50655"/>
                      <a:pt x="96936" y="50884"/>
                      <a:pt x="97599" y="50884"/>
                    </a:cubicBezTo>
                    <a:lnTo>
                      <a:pt x="109583" y="50884"/>
                    </a:lnTo>
                    <a:cubicBezTo>
                      <a:pt x="110246" y="50884"/>
                      <a:pt x="110784" y="50655"/>
                      <a:pt x="110784" y="50373"/>
                    </a:cubicBezTo>
                    <a:lnTo>
                      <a:pt x="110784" y="45152"/>
                    </a:lnTo>
                    <a:cubicBezTo>
                      <a:pt x="110784" y="44870"/>
                      <a:pt x="110246" y="44642"/>
                      <a:pt x="109583" y="44642"/>
                    </a:cubicBezTo>
                    <a:close/>
                    <a:moveTo>
                      <a:pt x="77817" y="44642"/>
                    </a:moveTo>
                    <a:cubicBezTo>
                      <a:pt x="77153" y="44642"/>
                      <a:pt x="76616" y="44870"/>
                      <a:pt x="76616" y="45152"/>
                    </a:cubicBezTo>
                    <a:lnTo>
                      <a:pt x="76616" y="50373"/>
                    </a:lnTo>
                    <a:cubicBezTo>
                      <a:pt x="76616" y="50655"/>
                      <a:pt x="77153" y="50884"/>
                      <a:pt x="77817" y="50884"/>
                    </a:cubicBezTo>
                    <a:lnTo>
                      <a:pt x="89801" y="50884"/>
                    </a:lnTo>
                    <a:cubicBezTo>
                      <a:pt x="90464" y="50884"/>
                      <a:pt x="91002" y="50655"/>
                      <a:pt x="91002" y="50373"/>
                    </a:cubicBezTo>
                    <a:lnTo>
                      <a:pt x="91002" y="45152"/>
                    </a:lnTo>
                    <a:cubicBezTo>
                      <a:pt x="91002" y="44870"/>
                      <a:pt x="90464" y="44642"/>
                      <a:pt x="89801" y="44642"/>
                    </a:cubicBezTo>
                    <a:close/>
                    <a:moveTo>
                      <a:pt x="9096" y="44407"/>
                    </a:moveTo>
                    <a:cubicBezTo>
                      <a:pt x="8367" y="44407"/>
                      <a:pt x="7777" y="44657"/>
                      <a:pt x="7777" y="44967"/>
                    </a:cubicBezTo>
                    <a:lnTo>
                      <a:pt x="7777" y="50559"/>
                    </a:lnTo>
                    <a:cubicBezTo>
                      <a:pt x="7777" y="50868"/>
                      <a:pt x="8367" y="51119"/>
                      <a:pt x="9096" y="51119"/>
                    </a:cubicBezTo>
                    <a:lnTo>
                      <a:pt x="69901" y="51119"/>
                    </a:lnTo>
                    <a:cubicBezTo>
                      <a:pt x="70629" y="51119"/>
                      <a:pt x="71219" y="50868"/>
                      <a:pt x="71219" y="50559"/>
                    </a:cubicBezTo>
                    <a:lnTo>
                      <a:pt x="71219" y="44967"/>
                    </a:lnTo>
                    <a:cubicBezTo>
                      <a:pt x="71219" y="44657"/>
                      <a:pt x="70629" y="44407"/>
                      <a:pt x="69901" y="44407"/>
                    </a:cubicBezTo>
                    <a:close/>
                    <a:moveTo>
                      <a:pt x="97599" y="35947"/>
                    </a:moveTo>
                    <a:cubicBezTo>
                      <a:pt x="96936" y="35947"/>
                      <a:pt x="96398" y="36175"/>
                      <a:pt x="96398" y="36457"/>
                    </a:cubicBezTo>
                    <a:lnTo>
                      <a:pt x="96398" y="41678"/>
                    </a:lnTo>
                    <a:cubicBezTo>
                      <a:pt x="96398" y="41960"/>
                      <a:pt x="96936" y="42189"/>
                      <a:pt x="97599" y="42189"/>
                    </a:cubicBezTo>
                    <a:lnTo>
                      <a:pt x="109583" y="42189"/>
                    </a:lnTo>
                    <a:cubicBezTo>
                      <a:pt x="110246" y="42189"/>
                      <a:pt x="110784" y="41960"/>
                      <a:pt x="110784" y="41678"/>
                    </a:cubicBezTo>
                    <a:lnTo>
                      <a:pt x="110784" y="36457"/>
                    </a:lnTo>
                    <a:cubicBezTo>
                      <a:pt x="110784" y="36175"/>
                      <a:pt x="110246" y="35947"/>
                      <a:pt x="109583" y="35947"/>
                    </a:cubicBezTo>
                    <a:close/>
                    <a:moveTo>
                      <a:pt x="77817" y="35947"/>
                    </a:moveTo>
                    <a:cubicBezTo>
                      <a:pt x="77153" y="35947"/>
                      <a:pt x="76616" y="36175"/>
                      <a:pt x="76616" y="36457"/>
                    </a:cubicBezTo>
                    <a:lnTo>
                      <a:pt x="76616" y="41678"/>
                    </a:lnTo>
                    <a:cubicBezTo>
                      <a:pt x="76616" y="41960"/>
                      <a:pt x="77153" y="42189"/>
                      <a:pt x="77817" y="42189"/>
                    </a:cubicBezTo>
                    <a:lnTo>
                      <a:pt x="89801" y="42189"/>
                    </a:lnTo>
                    <a:cubicBezTo>
                      <a:pt x="90464" y="42189"/>
                      <a:pt x="91002" y="41960"/>
                      <a:pt x="91002" y="41678"/>
                    </a:cubicBezTo>
                    <a:lnTo>
                      <a:pt x="91002" y="36457"/>
                    </a:lnTo>
                    <a:cubicBezTo>
                      <a:pt x="91002" y="36175"/>
                      <a:pt x="90464" y="35947"/>
                      <a:pt x="89801" y="35947"/>
                    </a:cubicBezTo>
                    <a:close/>
                    <a:moveTo>
                      <a:pt x="9096" y="35712"/>
                    </a:moveTo>
                    <a:cubicBezTo>
                      <a:pt x="8367" y="35712"/>
                      <a:pt x="7777" y="35963"/>
                      <a:pt x="7777" y="36272"/>
                    </a:cubicBezTo>
                    <a:lnTo>
                      <a:pt x="7777" y="41864"/>
                    </a:lnTo>
                    <a:cubicBezTo>
                      <a:pt x="7777" y="42173"/>
                      <a:pt x="8367" y="42424"/>
                      <a:pt x="9096" y="42424"/>
                    </a:cubicBezTo>
                    <a:lnTo>
                      <a:pt x="69901" y="42424"/>
                    </a:lnTo>
                    <a:cubicBezTo>
                      <a:pt x="70629" y="42424"/>
                      <a:pt x="71219" y="42173"/>
                      <a:pt x="71219" y="41864"/>
                    </a:cubicBezTo>
                    <a:lnTo>
                      <a:pt x="71219" y="36272"/>
                    </a:lnTo>
                    <a:cubicBezTo>
                      <a:pt x="71219" y="35963"/>
                      <a:pt x="70629" y="35712"/>
                      <a:pt x="69901" y="35712"/>
                    </a:cubicBezTo>
                    <a:close/>
                    <a:moveTo>
                      <a:pt x="97599" y="27252"/>
                    </a:moveTo>
                    <a:cubicBezTo>
                      <a:pt x="96936" y="27252"/>
                      <a:pt x="96398" y="27480"/>
                      <a:pt x="96398" y="27762"/>
                    </a:cubicBezTo>
                    <a:lnTo>
                      <a:pt x="96398" y="32984"/>
                    </a:lnTo>
                    <a:cubicBezTo>
                      <a:pt x="96398" y="33265"/>
                      <a:pt x="96936" y="33494"/>
                      <a:pt x="97599" y="33494"/>
                    </a:cubicBezTo>
                    <a:lnTo>
                      <a:pt x="109583" y="33494"/>
                    </a:lnTo>
                    <a:cubicBezTo>
                      <a:pt x="110246" y="33494"/>
                      <a:pt x="110784" y="33265"/>
                      <a:pt x="110784" y="32984"/>
                    </a:cubicBezTo>
                    <a:lnTo>
                      <a:pt x="110784" y="27762"/>
                    </a:lnTo>
                    <a:cubicBezTo>
                      <a:pt x="110784" y="27480"/>
                      <a:pt x="110246" y="27252"/>
                      <a:pt x="109583" y="27252"/>
                    </a:cubicBezTo>
                    <a:close/>
                    <a:moveTo>
                      <a:pt x="77817" y="27252"/>
                    </a:moveTo>
                    <a:cubicBezTo>
                      <a:pt x="77153" y="27252"/>
                      <a:pt x="76616" y="27480"/>
                      <a:pt x="76616" y="27762"/>
                    </a:cubicBezTo>
                    <a:lnTo>
                      <a:pt x="76616" y="32984"/>
                    </a:lnTo>
                    <a:cubicBezTo>
                      <a:pt x="76616" y="33265"/>
                      <a:pt x="77153" y="33494"/>
                      <a:pt x="77817" y="33494"/>
                    </a:cubicBezTo>
                    <a:lnTo>
                      <a:pt x="89801" y="33494"/>
                    </a:lnTo>
                    <a:cubicBezTo>
                      <a:pt x="90464" y="33494"/>
                      <a:pt x="91002" y="33265"/>
                      <a:pt x="91002" y="32984"/>
                    </a:cubicBezTo>
                    <a:lnTo>
                      <a:pt x="91002" y="27762"/>
                    </a:lnTo>
                    <a:cubicBezTo>
                      <a:pt x="91002" y="27480"/>
                      <a:pt x="90464" y="27252"/>
                      <a:pt x="89801" y="27252"/>
                    </a:cubicBezTo>
                    <a:close/>
                    <a:moveTo>
                      <a:pt x="9096" y="27017"/>
                    </a:moveTo>
                    <a:cubicBezTo>
                      <a:pt x="8367" y="27017"/>
                      <a:pt x="7777" y="27268"/>
                      <a:pt x="7777" y="27577"/>
                    </a:cubicBezTo>
                    <a:lnTo>
                      <a:pt x="7777" y="33169"/>
                    </a:lnTo>
                    <a:cubicBezTo>
                      <a:pt x="7777" y="33478"/>
                      <a:pt x="8367" y="33729"/>
                      <a:pt x="9096" y="33729"/>
                    </a:cubicBezTo>
                    <a:lnTo>
                      <a:pt x="69901" y="33729"/>
                    </a:lnTo>
                    <a:cubicBezTo>
                      <a:pt x="70629" y="33729"/>
                      <a:pt x="71219" y="33478"/>
                      <a:pt x="71219" y="33169"/>
                    </a:cubicBezTo>
                    <a:lnTo>
                      <a:pt x="71219" y="27577"/>
                    </a:lnTo>
                    <a:cubicBezTo>
                      <a:pt x="71219" y="27268"/>
                      <a:pt x="70629" y="27017"/>
                      <a:pt x="69901" y="27017"/>
                    </a:cubicBezTo>
                    <a:close/>
                    <a:moveTo>
                      <a:pt x="97599" y="18557"/>
                    </a:moveTo>
                    <a:cubicBezTo>
                      <a:pt x="96936" y="18557"/>
                      <a:pt x="96398" y="18785"/>
                      <a:pt x="96398" y="19067"/>
                    </a:cubicBezTo>
                    <a:lnTo>
                      <a:pt x="96398" y="24289"/>
                    </a:lnTo>
                    <a:cubicBezTo>
                      <a:pt x="96398" y="24571"/>
                      <a:pt x="96936" y="24799"/>
                      <a:pt x="97599" y="24799"/>
                    </a:cubicBezTo>
                    <a:lnTo>
                      <a:pt x="109583" y="24799"/>
                    </a:lnTo>
                    <a:cubicBezTo>
                      <a:pt x="110246" y="24799"/>
                      <a:pt x="110784" y="24571"/>
                      <a:pt x="110784" y="24289"/>
                    </a:cubicBezTo>
                    <a:lnTo>
                      <a:pt x="110784" y="19067"/>
                    </a:lnTo>
                    <a:cubicBezTo>
                      <a:pt x="110784" y="18785"/>
                      <a:pt x="110246" y="18557"/>
                      <a:pt x="109583" y="18557"/>
                    </a:cubicBezTo>
                    <a:close/>
                    <a:moveTo>
                      <a:pt x="77817" y="18557"/>
                    </a:moveTo>
                    <a:cubicBezTo>
                      <a:pt x="77153" y="18557"/>
                      <a:pt x="76616" y="18785"/>
                      <a:pt x="76616" y="19067"/>
                    </a:cubicBezTo>
                    <a:lnTo>
                      <a:pt x="76616" y="24289"/>
                    </a:lnTo>
                    <a:cubicBezTo>
                      <a:pt x="76616" y="24571"/>
                      <a:pt x="77153" y="24799"/>
                      <a:pt x="77817" y="24799"/>
                    </a:cubicBezTo>
                    <a:lnTo>
                      <a:pt x="89801" y="24799"/>
                    </a:lnTo>
                    <a:cubicBezTo>
                      <a:pt x="90464" y="24799"/>
                      <a:pt x="91002" y="24571"/>
                      <a:pt x="91002" y="24289"/>
                    </a:cubicBezTo>
                    <a:lnTo>
                      <a:pt x="91002" y="19067"/>
                    </a:lnTo>
                    <a:cubicBezTo>
                      <a:pt x="91002" y="18785"/>
                      <a:pt x="90464" y="18557"/>
                      <a:pt x="89801" y="18557"/>
                    </a:cubicBezTo>
                    <a:close/>
                    <a:moveTo>
                      <a:pt x="9096" y="18322"/>
                    </a:moveTo>
                    <a:cubicBezTo>
                      <a:pt x="8367" y="18322"/>
                      <a:pt x="7777" y="18573"/>
                      <a:pt x="7777" y="18882"/>
                    </a:cubicBezTo>
                    <a:lnTo>
                      <a:pt x="7777" y="24474"/>
                    </a:lnTo>
                    <a:cubicBezTo>
                      <a:pt x="7777" y="24783"/>
                      <a:pt x="8367" y="25034"/>
                      <a:pt x="9096" y="25034"/>
                    </a:cubicBezTo>
                    <a:lnTo>
                      <a:pt x="69901" y="25034"/>
                    </a:lnTo>
                    <a:cubicBezTo>
                      <a:pt x="70629" y="25034"/>
                      <a:pt x="71219" y="24783"/>
                      <a:pt x="71219" y="24474"/>
                    </a:cubicBezTo>
                    <a:lnTo>
                      <a:pt x="71219" y="18882"/>
                    </a:lnTo>
                    <a:cubicBezTo>
                      <a:pt x="71219" y="18573"/>
                      <a:pt x="70629" y="18322"/>
                      <a:pt x="69901" y="18322"/>
                    </a:cubicBezTo>
                    <a:close/>
                    <a:moveTo>
                      <a:pt x="97599" y="9862"/>
                    </a:moveTo>
                    <a:cubicBezTo>
                      <a:pt x="96936" y="9862"/>
                      <a:pt x="96398" y="10090"/>
                      <a:pt x="96398" y="10372"/>
                    </a:cubicBezTo>
                    <a:lnTo>
                      <a:pt x="96398" y="15594"/>
                    </a:lnTo>
                    <a:cubicBezTo>
                      <a:pt x="96398" y="15876"/>
                      <a:pt x="96936" y="16104"/>
                      <a:pt x="97599" y="16104"/>
                    </a:cubicBezTo>
                    <a:lnTo>
                      <a:pt x="109583" y="16104"/>
                    </a:lnTo>
                    <a:cubicBezTo>
                      <a:pt x="110246" y="16104"/>
                      <a:pt x="110784" y="15876"/>
                      <a:pt x="110784" y="15594"/>
                    </a:cubicBezTo>
                    <a:lnTo>
                      <a:pt x="110784" y="10372"/>
                    </a:lnTo>
                    <a:cubicBezTo>
                      <a:pt x="110784" y="10090"/>
                      <a:pt x="110246" y="9862"/>
                      <a:pt x="109583" y="9862"/>
                    </a:cubicBezTo>
                    <a:close/>
                    <a:moveTo>
                      <a:pt x="77817" y="9862"/>
                    </a:moveTo>
                    <a:cubicBezTo>
                      <a:pt x="77153" y="9862"/>
                      <a:pt x="76616" y="10090"/>
                      <a:pt x="76616" y="10372"/>
                    </a:cubicBezTo>
                    <a:lnTo>
                      <a:pt x="76616" y="15594"/>
                    </a:lnTo>
                    <a:cubicBezTo>
                      <a:pt x="76616" y="15876"/>
                      <a:pt x="77153" y="16104"/>
                      <a:pt x="77817" y="16104"/>
                    </a:cubicBezTo>
                    <a:lnTo>
                      <a:pt x="89801" y="16104"/>
                    </a:lnTo>
                    <a:cubicBezTo>
                      <a:pt x="90464" y="16104"/>
                      <a:pt x="91002" y="15876"/>
                      <a:pt x="91002" y="15594"/>
                    </a:cubicBezTo>
                    <a:lnTo>
                      <a:pt x="91002" y="10372"/>
                    </a:lnTo>
                    <a:cubicBezTo>
                      <a:pt x="91002" y="10090"/>
                      <a:pt x="90464" y="9862"/>
                      <a:pt x="89801" y="9862"/>
                    </a:cubicBezTo>
                    <a:close/>
                    <a:moveTo>
                      <a:pt x="9096" y="9627"/>
                    </a:moveTo>
                    <a:cubicBezTo>
                      <a:pt x="8367" y="9627"/>
                      <a:pt x="7777" y="9878"/>
                      <a:pt x="7777" y="10187"/>
                    </a:cubicBezTo>
                    <a:lnTo>
                      <a:pt x="7777" y="15779"/>
                    </a:lnTo>
                    <a:cubicBezTo>
                      <a:pt x="7777" y="16088"/>
                      <a:pt x="8367" y="16339"/>
                      <a:pt x="9096" y="16339"/>
                    </a:cubicBezTo>
                    <a:lnTo>
                      <a:pt x="69901" y="16339"/>
                    </a:lnTo>
                    <a:cubicBezTo>
                      <a:pt x="70629" y="16339"/>
                      <a:pt x="71219" y="16088"/>
                      <a:pt x="71219" y="15779"/>
                    </a:cubicBezTo>
                    <a:lnTo>
                      <a:pt x="71219" y="10187"/>
                    </a:lnTo>
                    <a:cubicBezTo>
                      <a:pt x="71219" y="9878"/>
                      <a:pt x="70629" y="9627"/>
                      <a:pt x="69901" y="9627"/>
                    </a:cubicBezTo>
                    <a:close/>
                    <a:moveTo>
                      <a:pt x="10020" y="0"/>
                    </a:moveTo>
                    <a:lnTo>
                      <a:pt x="109979" y="0"/>
                    </a:lnTo>
                    <a:cubicBezTo>
                      <a:pt x="115513" y="0"/>
                      <a:pt x="120000" y="2327"/>
                      <a:pt x="120000" y="5197"/>
                    </a:cubicBezTo>
                    <a:lnTo>
                      <a:pt x="120000" y="114802"/>
                    </a:lnTo>
                    <a:cubicBezTo>
                      <a:pt x="120000" y="117672"/>
                      <a:pt x="115513" y="120000"/>
                      <a:pt x="109979" y="120000"/>
                    </a:cubicBezTo>
                    <a:lnTo>
                      <a:pt x="10020" y="120000"/>
                    </a:lnTo>
                    <a:cubicBezTo>
                      <a:pt x="4486" y="120000"/>
                      <a:pt x="0" y="117672"/>
                      <a:pt x="0" y="114802"/>
                    </a:cubicBezTo>
                    <a:lnTo>
                      <a:pt x="0" y="5197"/>
                    </a:lnTo>
                    <a:cubicBezTo>
                      <a:pt x="0" y="2327"/>
                      <a:pt x="4486" y="0"/>
                      <a:pt x="10020" y="0"/>
                    </a:cubicBezTo>
                    <a:close/>
                  </a:path>
                </a:pathLst>
              </a:custGeom>
              <a:gradFill>
                <a:gsLst>
                  <a:gs pos="0">
                    <a:srgbClr val="FFFFFF"/>
                  </a:gs>
                  <a:gs pos="38000">
                    <a:srgbClr val="7CDBFE"/>
                  </a:gs>
                  <a:gs pos="93000">
                    <a:srgbClr val="00AEEF">
                      <a:alpha val="28235"/>
                    </a:srgbClr>
                  </a:gs>
                  <a:gs pos="100000">
                    <a:srgbClr val="00AEEF">
                      <a:alpha val="28235"/>
                    </a:srgbClr>
                  </a:gs>
                </a:gsLst>
                <a:lin ang="8400000" scaled="0"/>
              </a:gradFill>
              <a:ln>
                <a:noFill/>
              </a:ln>
            </p:spPr>
            <p:txBody>
              <a:bodyPr lIns="47250" tIns="23625" rIns="47250" bIns="23625" anchor="t" anchorCtr="1">
                <a:noAutofit/>
              </a:bodyPr>
              <a:lstStyle/>
              <a:p>
                <a:pPr marL="0" marR="0" lvl="0" indent="0" algn="ctr" rtl="0">
                  <a:lnSpc>
                    <a:spcPct val="95000"/>
                  </a:lnSpc>
                  <a:spcBef>
                    <a:spcPts val="0"/>
                  </a:spcBef>
                  <a:spcAft>
                    <a:spcPts val="0"/>
                  </a:spcAft>
                  <a:buClr>
                    <a:srgbClr val="000000"/>
                  </a:buClr>
                  <a:buFont typeface="Arial"/>
                  <a:buNone/>
                </a:pPr>
                <a:endParaRPr sz="700" b="0" i="0" u="none" strike="noStrike" cap="none">
                  <a:solidFill>
                    <a:srgbClr val="FFFFFF"/>
                  </a:solidFill>
                  <a:latin typeface="Arial Narrow"/>
                  <a:ea typeface="Arial Narrow"/>
                  <a:cs typeface="Arial Narrow"/>
                  <a:sym typeface="Arial Narrow"/>
                </a:endParaRPr>
              </a:p>
            </p:txBody>
          </p:sp>
          <p:sp>
            <p:nvSpPr>
              <p:cNvPr id="190" name="Shape 190"/>
              <p:cNvSpPr/>
              <p:nvPr/>
            </p:nvSpPr>
            <p:spPr>
              <a:xfrm>
                <a:off x="8276417" y="1606365"/>
                <a:ext cx="67774" cy="600171"/>
              </a:xfrm>
              <a:custGeom>
                <a:avLst/>
                <a:gdLst/>
                <a:ahLst/>
                <a:cxnLst/>
                <a:rect l="0" t="0" r="0" b="0"/>
                <a:pathLst>
                  <a:path w="120000" h="120000" extrusionOk="0">
                    <a:moveTo>
                      <a:pt x="60146" y="106726"/>
                    </a:moveTo>
                    <a:cubicBezTo>
                      <a:pt x="69986" y="106726"/>
                      <a:pt x="77963" y="107649"/>
                      <a:pt x="77963" y="108788"/>
                    </a:cubicBezTo>
                    <a:cubicBezTo>
                      <a:pt x="77963" y="109926"/>
                      <a:pt x="69986" y="110849"/>
                      <a:pt x="60146" y="110849"/>
                    </a:cubicBezTo>
                    <a:cubicBezTo>
                      <a:pt x="50306" y="110849"/>
                      <a:pt x="42330" y="109926"/>
                      <a:pt x="42330" y="108788"/>
                    </a:cubicBezTo>
                    <a:cubicBezTo>
                      <a:pt x="42330" y="107649"/>
                      <a:pt x="50306" y="106726"/>
                      <a:pt x="60146" y="106726"/>
                    </a:cubicBezTo>
                    <a:close/>
                    <a:moveTo>
                      <a:pt x="59822" y="105200"/>
                    </a:moveTo>
                    <a:cubicBezTo>
                      <a:pt x="42860" y="105200"/>
                      <a:pt x="29111" y="106791"/>
                      <a:pt x="29111" y="108754"/>
                    </a:cubicBezTo>
                    <a:cubicBezTo>
                      <a:pt x="29111" y="110716"/>
                      <a:pt x="42860" y="112308"/>
                      <a:pt x="59822" y="112308"/>
                    </a:cubicBezTo>
                    <a:cubicBezTo>
                      <a:pt x="76783" y="112308"/>
                      <a:pt x="90532" y="110716"/>
                      <a:pt x="90532" y="108754"/>
                    </a:cubicBezTo>
                    <a:cubicBezTo>
                      <a:pt x="90532" y="106791"/>
                      <a:pt x="76783" y="105200"/>
                      <a:pt x="59822" y="105200"/>
                    </a:cubicBezTo>
                    <a:close/>
                    <a:moveTo>
                      <a:pt x="62391" y="94809"/>
                    </a:moveTo>
                    <a:cubicBezTo>
                      <a:pt x="72230" y="94809"/>
                      <a:pt x="80207" y="95732"/>
                      <a:pt x="80207" y="96871"/>
                    </a:cubicBezTo>
                    <a:cubicBezTo>
                      <a:pt x="80207" y="98010"/>
                      <a:pt x="72230" y="98933"/>
                      <a:pt x="62391" y="98933"/>
                    </a:cubicBezTo>
                    <a:cubicBezTo>
                      <a:pt x="52551" y="98933"/>
                      <a:pt x="44574" y="98010"/>
                      <a:pt x="44574" y="96871"/>
                    </a:cubicBezTo>
                    <a:cubicBezTo>
                      <a:pt x="44574" y="95732"/>
                      <a:pt x="52551" y="94809"/>
                      <a:pt x="62391" y="94809"/>
                    </a:cubicBezTo>
                    <a:close/>
                    <a:moveTo>
                      <a:pt x="62678" y="93309"/>
                    </a:moveTo>
                    <a:cubicBezTo>
                      <a:pt x="45717" y="93309"/>
                      <a:pt x="31968" y="94900"/>
                      <a:pt x="31968" y="96863"/>
                    </a:cubicBezTo>
                    <a:cubicBezTo>
                      <a:pt x="31968" y="98826"/>
                      <a:pt x="45717" y="100417"/>
                      <a:pt x="62678" y="100417"/>
                    </a:cubicBezTo>
                    <a:cubicBezTo>
                      <a:pt x="79639" y="100417"/>
                      <a:pt x="93389" y="98826"/>
                      <a:pt x="93389" y="96863"/>
                    </a:cubicBezTo>
                    <a:cubicBezTo>
                      <a:pt x="93389" y="94900"/>
                      <a:pt x="79639" y="93309"/>
                      <a:pt x="62678" y="93309"/>
                    </a:cubicBezTo>
                    <a:close/>
                    <a:moveTo>
                      <a:pt x="24289" y="0"/>
                    </a:moveTo>
                    <a:lnTo>
                      <a:pt x="95710" y="0"/>
                    </a:lnTo>
                    <a:cubicBezTo>
                      <a:pt x="109125" y="0"/>
                      <a:pt x="120000" y="1232"/>
                      <a:pt x="120000" y="2752"/>
                    </a:cubicBezTo>
                    <a:lnTo>
                      <a:pt x="120000" y="117247"/>
                    </a:lnTo>
                    <a:cubicBezTo>
                      <a:pt x="120000" y="118767"/>
                      <a:pt x="109125" y="120000"/>
                      <a:pt x="95710" y="120000"/>
                    </a:cubicBezTo>
                    <a:lnTo>
                      <a:pt x="24289" y="120000"/>
                    </a:lnTo>
                    <a:cubicBezTo>
                      <a:pt x="10874" y="120000"/>
                      <a:pt x="0" y="118767"/>
                      <a:pt x="0" y="117247"/>
                    </a:cubicBezTo>
                    <a:lnTo>
                      <a:pt x="0" y="2752"/>
                    </a:lnTo>
                    <a:cubicBezTo>
                      <a:pt x="0" y="1232"/>
                      <a:pt x="10874" y="0"/>
                      <a:pt x="24289" y="0"/>
                    </a:cubicBezTo>
                    <a:close/>
                  </a:path>
                </a:pathLst>
              </a:custGeom>
              <a:gradFill>
                <a:gsLst>
                  <a:gs pos="0">
                    <a:srgbClr val="FFFFFF"/>
                  </a:gs>
                  <a:gs pos="38000">
                    <a:srgbClr val="7CDBFE"/>
                  </a:gs>
                  <a:gs pos="93000">
                    <a:srgbClr val="00AEEF">
                      <a:alpha val="28235"/>
                    </a:srgbClr>
                  </a:gs>
                  <a:gs pos="100000">
                    <a:srgbClr val="00AEEF">
                      <a:alpha val="28235"/>
                    </a:srgbClr>
                  </a:gs>
                </a:gsLst>
                <a:lin ang="8400000" scaled="0"/>
              </a:gradFill>
              <a:ln>
                <a:noFill/>
              </a:ln>
            </p:spPr>
            <p:txBody>
              <a:bodyPr lIns="47250" tIns="23625" rIns="47250" bIns="23625" anchor="t" anchorCtr="1">
                <a:noAutofit/>
              </a:bodyPr>
              <a:lstStyle/>
              <a:p>
                <a:pPr marL="0" marR="0" lvl="0" indent="0" algn="ctr" rtl="0">
                  <a:lnSpc>
                    <a:spcPct val="95000"/>
                  </a:lnSpc>
                  <a:spcBef>
                    <a:spcPts val="0"/>
                  </a:spcBef>
                  <a:spcAft>
                    <a:spcPts val="0"/>
                  </a:spcAft>
                  <a:buClr>
                    <a:srgbClr val="000000"/>
                  </a:buClr>
                  <a:buFont typeface="Arial"/>
                  <a:buNone/>
                </a:pPr>
                <a:endParaRPr sz="700" b="0" i="0" u="none" strike="noStrike" cap="none">
                  <a:solidFill>
                    <a:srgbClr val="FFFFFF"/>
                  </a:solidFill>
                  <a:latin typeface="Arial Narrow"/>
                  <a:ea typeface="Arial Narrow"/>
                  <a:cs typeface="Arial Narrow"/>
                  <a:sym typeface="Arial Narrow"/>
                </a:endParaRPr>
              </a:p>
            </p:txBody>
          </p:sp>
          <p:sp>
            <p:nvSpPr>
              <p:cNvPr id="191" name="Shape 191"/>
              <p:cNvSpPr/>
              <p:nvPr/>
            </p:nvSpPr>
            <p:spPr>
              <a:xfrm>
                <a:off x="8372700" y="1607387"/>
                <a:ext cx="696436" cy="188120"/>
              </a:xfrm>
              <a:custGeom>
                <a:avLst/>
                <a:gdLst/>
                <a:ahLst/>
                <a:cxnLst/>
                <a:rect l="0" t="0" r="0" b="0"/>
                <a:pathLst>
                  <a:path w="120000" h="120000" extrusionOk="0">
                    <a:moveTo>
                      <a:pt x="98620" y="55046"/>
                    </a:moveTo>
                    <a:cubicBezTo>
                      <a:pt x="98045" y="55046"/>
                      <a:pt x="97579" y="56771"/>
                      <a:pt x="97579" y="58900"/>
                    </a:cubicBezTo>
                    <a:lnTo>
                      <a:pt x="97579" y="62282"/>
                    </a:lnTo>
                    <a:cubicBezTo>
                      <a:pt x="97579" y="64410"/>
                      <a:pt x="98045" y="66135"/>
                      <a:pt x="98620" y="66135"/>
                    </a:cubicBezTo>
                    <a:lnTo>
                      <a:pt x="111775" y="66135"/>
                    </a:lnTo>
                    <a:cubicBezTo>
                      <a:pt x="112350" y="66135"/>
                      <a:pt x="112816" y="64410"/>
                      <a:pt x="112816" y="62282"/>
                    </a:cubicBezTo>
                    <a:lnTo>
                      <a:pt x="112816" y="58900"/>
                    </a:lnTo>
                    <a:cubicBezTo>
                      <a:pt x="112816" y="56771"/>
                      <a:pt x="112350" y="55046"/>
                      <a:pt x="111775" y="55046"/>
                    </a:cubicBezTo>
                    <a:close/>
                    <a:moveTo>
                      <a:pt x="12124" y="47561"/>
                    </a:moveTo>
                    <a:lnTo>
                      <a:pt x="17719" y="47561"/>
                    </a:lnTo>
                    <a:cubicBezTo>
                      <a:pt x="18028" y="47561"/>
                      <a:pt x="18280" y="48490"/>
                      <a:pt x="18280" y="49637"/>
                    </a:cubicBezTo>
                    <a:lnTo>
                      <a:pt x="18280" y="70871"/>
                    </a:lnTo>
                    <a:cubicBezTo>
                      <a:pt x="18280" y="72018"/>
                      <a:pt x="18028" y="72947"/>
                      <a:pt x="17719" y="72947"/>
                    </a:cubicBezTo>
                    <a:lnTo>
                      <a:pt x="12124" y="72947"/>
                    </a:lnTo>
                    <a:cubicBezTo>
                      <a:pt x="11814" y="72947"/>
                      <a:pt x="11563" y="72018"/>
                      <a:pt x="11563" y="70871"/>
                    </a:cubicBezTo>
                    <a:lnTo>
                      <a:pt x="11563" y="49637"/>
                    </a:lnTo>
                    <a:cubicBezTo>
                      <a:pt x="11563" y="48490"/>
                      <a:pt x="11814" y="47561"/>
                      <a:pt x="12124" y="47561"/>
                    </a:cubicBezTo>
                    <a:close/>
                    <a:moveTo>
                      <a:pt x="86211" y="41182"/>
                    </a:moveTo>
                    <a:cubicBezTo>
                      <a:pt x="85737" y="41182"/>
                      <a:pt x="85353" y="42603"/>
                      <a:pt x="85353" y="44357"/>
                    </a:cubicBezTo>
                    <a:lnTo>
                      <a:pt x="85353" y="76824"/>
                    </a:lnTo>
                    <a:cubicBezTo>
                      <a:pt x="85353" y="78578"/>
                      <a:pt x="85737" y="79999"/>
                      <a:pt x="86211" y="79999"/>
                    </a:cubicBezTo>
                    <a:lnTo>
                      <a:pt x="94766" y="79999"/>
                    </a:lnTo>
                    <a:cubicBezTo>
                      <a:pt x="95240" y="79999"/>
                      <a:pt x="95624" y="78578"/>
                      <a:pt x="95624" y="76824"/>
                    </a:cubicBezTo>
                    <a:lnTo>
                      <a:pt x="95624" y="44357"/>
                    </a:lnTo>
                    <a:cubicBezTo>
                      <a:pt x="95624" y="42603"/>
                      <a:pt x="95240" y="41182"/>
                      <a:pt x="94766" y="41182"/>
                    </a:cubicBezTo>
                    <a:close/>
                    <a:moveTo>
                      <a:pt x="73612" y="41182"/>
                    </a:moveTo>
                    <a:cubicBezTo>
                      <a:pt x="73139" y="41182"/>
                      <a:pt x="72755" y="42603"/>
                      <a:pt x="72755" y="44357"/>
                    </a:cubicBezTo>
                    <a:lnTo>
                      <a:pt x="72755" y="76824"/>
                    </a:lnTo>
                    <a:cubicBezTo>
                      <a:pt x="72755" y="78578"/>
                      <a:pt x="73139" y="79999"/>
                      <a:pt x="73612" y="79999"/>
                    </a:cubicBezTo>
                    <a:lnTo>
                      <a:pt x="82167" y="79999"/>
                    </a:lnTo>
                    <a:cubicBezTo>
                      <a:pt x="82641" y="79999"/>
                      <a:pt x="83025" y="78578"/>
                      <a:pt x="83025" y="76824"/>
                    </a:cubicBezTo>
                    <a:lnTo>
                      <a:pt x="83025" y="44357"/>
                    </a:lnTo>
                    <a:cubicBezTo>
                      <a:pt x="83025" y="42603"/>
                      <a:pt x="82641" y="41182"/>
                      <a:pt x="82167" y="41182"/>
                    </a:cubicBezTo>
                    <a:close/>
                    <a:moveTo>
                      <a:pt x="61013" y="41182"/>
                    </a:moveTo>
                    <a:cubicBezTo>
                      <a:pt x="60540" y="41182"/>
                      <a:pt x="60156" y="42603"/>
                      <a:pt x="60156" y="44357"/>
                    </a:cubicBezTo>
                    <a:lnTo>
                      <a:pt x="60156" y="76824"/>
                    </a:lnTo>
                    <a:cubicBezTo>
                      <a:pt x="60156" y="78578"/>
                      <a:pt x="60540" y="79999"/>
                      <a:pt x="61013" y="79999"/>
                    </a:cubicBezTo>
                    <a:lnTo>
                      <a:pt x="69568" y="79999"/>
                    </a:lnTo>
                    <a:cubicBezTo>
                      <a:pt x="70042" y="79999"/>
                      <a:pt x="70426" y="78578"/>
                      <a:pt x="70426" y="76824"/>
                    </a:cubicBezTo>
                    <a:lnTo>
                      <a:pt x="70426" y="44357"/>
                    </a:lnTo>
                    <a:cubicBezTo>
                      <a:pt x="70426" y="42603"/>
                      <a:pt x="70042" y="41182"/>
                      <a:pt x="69568" y="41182"/>
                    </a:cubicBezTo>
                    <a:close/>
                    <a:moveTo>
                      <a:pt x="48414" y="41182"/>
                    </a:moveTo>
                    <a:cubicBezTo>
                      <a:pt x="47941" y="41182"/>
                      <a:pt x="47557" y="42603"/>
                      <a:pt x="47557" y="44357"/>
                    </a:cubicBezTo>
                    <a:lnTo>
                      <a:pt x="47557" y="76824"/>
                    </a:lnTo>
                    <a:cubicBezTo>
                      <a:pt x="47557" y="78578"/>
                      <a:pt x="47941" y="79999"/>
                      <a:pt x="48414" y="79999"/>
                    </a:cubicBezTo>
                    <a:lnTo>
                      <a:pt x="56969" y="79999"/>
                    </a:lnTo>
                    <a:cubicBezTo>
                      <a:pt x="57443" y="79999"/>
                      <a:pt x="57827" y="78578"/>
                      <a:pt x="57827" y="76824"/>
                    </a:cubicBezTo>
                    <a:lnTo>
                      <a:pt x="57827" y="44357"/>
                    </a:lnTo>
                    <a:cubicBezTo>
                      <a:pt x="57827" y="42603"/>
                      <a:pt x="57443" y="41182"/>
                      <a:pt x="56969" y="41182"/>
                    </a:cubicBezTo>
                    <a:close/>
                    <a:moveTo>
                      <a:pt x="35816" y="41182"/>
                    </a:moveTo>
                    <a:cubicBezTo>
                      <a:pt x="35342" y="41182"/>
                      <a:pt x="34958" y="42603"/>
                      <a:pt x="34958" y="44357"/>
                    </a:cubicBezTo>
                    <a:lnTo>
                      <a:pt x="34958" y="76824"/>
                    </a:lnTo>
                    <a:cubicBezTo>
                      <a:pt x="34958" y="78578"/>
                      <a:pt x="35342" y="79999"/>
                      <a:pt x="35816" y="79999"/>
                    </a:cubicBezTo>
                    <a:lnTo>
                      <a:pt x="44371" y="79999"/>
                    </a:lnTo>
                    <a:cubicBezTo>
                      <a:pt x="44844" y="79999"/>
                      <a:pt x="45228" y="78578"/>
                      <a:pt x="45228" y="76824"/>
                    </a:cubicBezTo>
                    <a:lnTo>
                      <a:pt x="45228" y="44357"/>
                    </a:lnTo>
                    <a:cubicBezTo>
                      <a:pt x="45228" y="42603"/>
                      <a:pt x="44844" y="41182"/>
                      <a:pt x="44371" y="41182"/>
                    </a:cubicBezTo>
                    <a:close/>
                    <a:moveTo>
                      <a:pt x="23217" y="41182"/>
                    </a:moveTo>
                    <a:cubicBezTo>
                      <a:pt x="22743" y="41182"/>
                      <a:pt x="22359" y="42603"/>
                      <a:pt x="22359" y="44357"/>
                    </a:cubicBezTo>
                    <a:lnTo>
                      <a:pt x="22359" y="76824"/>
                    </a:lnTo>
                    <a:cubicBezTo>
                      <a:pt x="22359" y="78578"/>
                      <a:pt x="22743" y="79999"/>
                      <a:pt x="23217" y="79999"/>
                    </a:cubicBezTo>
                    <a:lnTo>
                      <a:pt x="31772" y="79999"/>
                    </a:lnTo>
                    <a:cubicBezTo>
                      <a:pt x="32245" y="79999"/>
                      <a:pt x="32629" y="78578"/>
                      <a:pt x="32629" y="76824"/>
                    </a:cubicBezTo>
                    <a:lnTo>
                      <a:pt x="32629" y="44357"/>
                    </a:lnTo>
                    <a:cubicBezTo>
                      <a:pt x="32629" y="42603"/>
                      <a:pt x="32245" y="41182"/>
                      <a:pt x="31772" y="41182"/>
                    </a:cubicBezTo>
                    <a:close/>
                    <a:moveTo>
                      <a:pt x="10618" y="41182"/>
                    </a:moveTo>
                    <a:cubicBezTo>
                      <a:pt x="10144" y="41182"/>
                      <a:pt x="9760" y="42603"/>
                      <a:pt x="9760" y="44357"/>
                    </a:cubicBezTo>
                    <a:lnTo>
                      <a:pt x="9760" y="76824"/>
                    </a:lnTo>
                    <a:cubicBezTo>
                      <a:pt x="9760" y="78578"/>
                      <a:pt x="10144" y="79999"/>
                      <a:pt x="10618" y="79999"/>
                    </a:cubicBezTo>
                    <a:lnTo>
                      <a:pt x="19173" y="79999"/>
                    </a:lnTo>
                    <a:cubicBezTo>
                      <a:pt x="19646" y="79999"/>
                      <a:pt x="20030" y="78578"/>
                      <a:pt x="20030" y="76824"/>
                    </a:cubicBezTo>
                    <a:lnTo>
                      <a:pt x="20030" y="44357"/>
                    </a:lnTo>
                    <a:cubicBezTo>
                      <a:pt x="20030" y="42603"/>
                      <a:pt x="19646" y="41182"/>
                      <a:pt x="19173" y="41182"/>
                    </a:cubicBezTo>
                    <a:close/>
                    <a:moveTo>
                      <a:pt x="6560" y="0"/>
                    </a:moveTo>
                    <a:lnTo>
                      <a:pt x="113439" y="0"/>
                    </a:lnTo>
                    <a:cubicBezTo>
                      <a:pt x="117062" y="0"/>
                      <a:pt x="120000" y="10874"/>
                      <a:pt x="120000" y="24289"/>
                    </a:cubicBezTo>
                    <a:lnTo>
                      <a:pt x="120000" y="95710"/>
                    </a:lnTo>
                    <a:cubicBezTo>
                      <a:pt x="120000" y="109125"/>
                      <a:pt x="117062" y="120000"/>
                      <a:pt x="113439" y="120000"/>
                    </a:cubicBezTo>
                    <a:lnTo>
                      <a:pt x="6560" y="120000"/>
                    </a:lnTo>
                    <a:cubicBezTo>
                      <a:pt x="2937" y="120000"/>
                      <a:pt x="0" y="109125"/>
                      <a:pt x="0" y="95710"/>
                    </a:cubicBezTo>
                    <a:lnTo>
                      <a:pt x="0" y="24289"/>
                    </a:lnTo>
                    <a:cubicBezTo>
                      <a:pt x="0" y="10874"/>
                      <a:pt x="2937" y="0"/>
                      <a:pt x="6560" y="0"/>
                    </a:cubicBezTo>
                    <a:close/>
                  </a:path>
                </a:pathLst>
              </a:custGeom>
              <a:gradFill>
                <a:gsLst>
                  <a:gs pos="0">
                    <a:srgbClr val="FFFFFF"/>
                  </a:gs>
                  <a:gs pos="38000">
                    <a:srgbClr val="7CDBFE"/>
                  </a:gs>
                  <a:gs pos="93000">
                    <a:srgbClr val="00AEEF">
                      <a:alpha val="28235"/>
                    </a:srgbClr>
                  </a:gs>
                  <a:gs pos="100000">
                    <a:srgbClr val="00AEEF">
                      <a:alpha val="28235"/>
                    </a:srgbClr>
                  </a:gs>
                </a:gsLst>
                <a:lin ang="8400000" scaled="0"/>
              </a:gradFill>
              <a:ln>
                <a:noFill/>
              </a:ln>
            </p:spPr>
            <p:txBody>
              <a:bodyPr lIns="47250" tIns="23625" rIns="47250" bIns="23625" anchor="t" anchorCtr="1">
                <a:noAutofit/>
              </a:bodyPr>
              <a:lstStyle/>
              <a:p>
                <a:pPr marL="0" marR="0" lvl="0" indent="0" algn="ctr" rtl="0">
                  <a:lnSpc>
                    <a:spcPct val="95000"/>
                  </a:lnSpc>
                  <a:spcBef>
                    <a:spcPts val="0"/>
                  </a:spcBef>
                  <a:spcAft>
                    <a:spcPts val="0"/>
                  </a:spcAft>
                  <a:buClr>
                    <a:srgbClr val="000000"/>
                  </a:buClr>
                  <a:buFont typeface="Arial"/>
                  <a:buNone/>
                </a:pPr>
                <a:endParaRPr sz="700" b="0" i="0" u="none" strike="noStrike" cap="none">
                  <a:solidFill>
                    <a:srgbClr val="FFFFFF"/>
                  </a:solidFill>
                  <a:latin typeface="Arial Narrow"/>
                  <a:ea typeface="Arial Narrow"/>
                  <a:cs typeface="Arial Narrow"/>
                  <a:sym typeface="Arial Narrow"/>
                </a:endParaRPr>
              </a:p>
            </p:txBody>
          </p:sp>
          <p:sp>
            <p:nvSpPr>
              <p:cNvPr id="192" name="Shape 192"/>
              <p:cNvSpPr/>
              <p:nvPr/>
            </p:nvSpPr>
            <p:spPr>
              <a:xfrm>
                <a:off x="8373571" y="1812225"/>
                <a:ext cx="696436" cy="188120"/>
              </a:xfrm>
              <a:custGeom>
                <a:avLst/>
                <a:gdLst/>
                <a:ahLst/>
                <a:cxnLst/>
                <a:rect l="0" t="0" r="0" b="0"/>
                <a:pathLst>
                  <a:path w="120000" h="120000" extrusionOk="0">
                    <a:moveTo>
                      <a:pt x="98620" y="55046"/>
                    </a:moveTo>
                    <a:cubicBezTo>
                      <a:pt x="98045" y="55046"/>
                      <a:pt x="97579" y="56771"/>
                      <a:pt x="97579" y="58900"/>
                    </a:cubicBezTo>
                    <a:lnTo>
                      <a:pt x="97579" y="62282"/>
                    </a:lnTo>
                    <a:cubicBezTo>
                      <a:pt x="97579" y="64410"/>
                      <a:pt x="98045" y="66135"/>
                      <a:pt x="98620" y="66135"/>
                    </a:cubicBezTo>
                    <a:lnTo>
                      <a:pt x="111775" y="66135"/>
                    </a:lnTo>
                    <a:cubicBezTo>
                      <a:pt x="112350" y="66135"/>
                      <a:pt x="112816" y="64410"/>
                      <a:pt x="112816" y="62282"/>
                    </a:cubicBezTo>
                    <a:lnTo>
                      <a:pt x="112816" y="58900"/>
                    </a:lnTo>
                    <a:cubicBezTo>
                      <a:pt x="112816" y="56771"/>
                      <a:pt x="112350" y="55046"/>
                      <a:pt x="111775" y="55046"/>
                    </a:cubicBezTo>
                    <a:close/>
                    <a:moveTo>
                      <a:pt x="12124" y="47561"/>
                    </a:moveTo>
                    <a:lnTo>
                      <a:pt x="17719" y="47561"/>
                    </a:lnTo>
                    <a:cubicBezTo>
                      <a:pt x="18028" y="47561"/>
                      <a:pt x="18280" y="48490"/>
                      <a:pt x="18280" y="49637"/>
                    </a:cubicBezTo>
                    <a:lnTo>
                      <a:pt x="18280" y="70871"/>
                    </a:lnTo>
                    <a:cubicBezTo>
                      <a:pt x="18280" y="72018"/>
                      <a:pt x="18028" y="72947"/>
                      <a:pt x="17719" y="72947"/>
                    </a:cubicBezTo>
                    <a:lnTo>
                      <a:pt x="12124" y="72947"/>
                    </a:lnTo>
                    <a:cubicBezTo>
                      <a:pt x="11814" y="72947"/>
                      <a:pt x="11563" y="72018"/>
                      <a:pt x="11563" y="70871"/>
                    </a:cubicBezTo>
                    <a:lnTo>
                      <a:pt x="11563" y="49637"/>
                    </a:lnTo>
                    <a:cubicBezTo>
                      <a:pt x="11563" y="48490"/>
                      <a:pt x="11814" y="47561"/>
                      <a:pt x="12124" y="47561"/>
                    </a:cubicBezTo>
                    <a:close/>
                    <a:moveTo>
                      <a:pt x="86211" y="41182"/>
                    </a:moveTo>
                    <a:cubicBezTo>
                      <a:pt x="85737" y="41182"/>
                      <a:pt x="85353" y="42603"/>
                      <a:pt x="85353" y="44357"/>
                    </a:cubicBezTo>
                    <a:lnTo>
                      <a:pt x="85353" y="76824"/>
                    </a:lnTo>
                    <a:cubicBezTo>
                      <a:pt x="85353" y="78578"/>
                      <a:pt x="85737" y="79999"/>
                      <a:pt x="86211" y="79999"/>
                    </a:cubicBezTo>
                    <a:lnTo>
                      <a:pt x="94766" y="79999"/>
                    </a:lnTo>
                    <a:cubicBezTo>
                      <a:pt x="95240" y="79999"/>
                      <a:pt x="95624" y="78578"/>
                      <a:pt x="95624" y="76824"/>
                    </a:cubicBezTo>
                    <a:lnTo>
                      <a:pt x="95624" y="44357"/>
                    </a:lnTo>
                    <a:cubicBezTo>
                      <a:pt x="95624" y="42603"/>
                      <a:pt x="95240" y="41182"/>
                      <a:pt x="94766" y="41182"/>
                    </a:cubicBezTo>
                    <a:close/>
                    <a:moveTo>
                      <a:pt x="73612" y="41182"/>
                    </a:moveTo>
                    <a:cubicBezTo>
                      <a:pt x="73139" y="41182"/>
                      <a:pt x="72755" y="42603"/>
                      <a:pt x="72755" y="44357"/>
                    </a:cubicBezTo>
                    <a:lnTo>
                      <a:pt x="72755" y="76824"/>
                    </a:lnTo>
                    <a:cubicBezTo>
                      <a:pt x="72755" y="78578"/>
                      <a:pt x="73139" y="79999"/>
                      <a:pt x="73612" y="79999"/>
                    </a:cubicBezTo>
                    <a:lnTo>
                      <a:pt x="82167" y="79999"/>
                    </a:lnTo>
                    <a:cubicBezTo>
                      <a:pt x="82641" y="79999"/>
                      <a:pt x="83025" y="78578"/>
                      <a:pt x="83025" y="76824"/>
                    </a:cubicBezTo>
                    <a:lnTo>
                      <a:pt x="83025" y="44357"/>
                    </a:lnTo>
                    <a:cubicBezTo>
                      <a:pt x="83025" y="42603"/>
                      <a:pt x="82641" y="41182"/>
                      <a:pt x="82167" y="41182"/>
                    </a:cubicBezTo>
                    <a:close/>
                    <a:moveTo>
                      <a:pt x="61013" y="41182"/>
                    </a:moveTo>
                    <a:cubicBezTo>
                      <a:pt x="60540" y="41182"/>
                      <a:pt x="60156" y="42603"/>
                      <a:pt x="60156" y="44357"/>
                    </a:cubicBezTo>
                    <a:lnTo>
                      <a:pt x="60156" y="76824"/>
                    </a:lnTo>
                    <a:cubicBezTo>
                      <a:pt x="60156" y="78578"/>
                      <a:pt x="60540" y="79999"/>
                      <a:pt x="61013" y="79999"/>
                    </a:cubicBezTo>
                    <a:lnTo>
                      <a:pt x="69568" y="79999"/>
                    </a:lnTo>
                    <a:cubicBezTo>
                      <a:pt x="70042" y="79999"/>
                      <a:pt x="70426" y="78578"/>
                      <a:pt x="70426" y="76824"/>
                    </a:cubicBezTo>
                    <a:lnTo>
                      <a:pt x="70426" y="44357"/>
                    </a:lnTo>
                    <a:cubicBezTo>
                      <a:pt x="70426" y="42603"/>
                      <a:pt x="70042" y="41182"/>
                      <a:pt x="69568" y="41182"/>
                    </a:cubicBezTo>
                    <a:close/>
                    <a:moveTo>
                      <a:pt x="48414" y="41182"/>
                    </a:moveTo>
                    <a:cubicBezTo>
                      <a:pt x="47941" y="41182"/>
                      <a:pt x="47557" y="42603"/>
                      <a:pt x="47557" y="44357"/>
                    </a:cubicBezTo>
                    <a:lnTo>
                      <a:pt x="47557" y="76824"/>
                    </a:lnTo>
                    <a:cubicBezTo>
                      <a:pt x="47557" y="78578"/>
                      <a:pt x="47941" y="79999"/>
                      <a:pt x="48414" y="79999"/>
                    </a:cubicBezTo>
                    <a:lnTo>
                      <a:pt x="56969" y="79999"/>
                    </a:lnTo>
                    <a:cubicBezTo>
                      <a:pt x="57443" y="79999"/>
                      <a:pt x="57827" y="78578"/>
                      <a:pt x="57827" y="76824"/>
                    </a:cubicBezTo>
                    <a:lnTo>
                      <a:pt x="57827" y="44357"/>
                    </a:lnTo>
                    <a:cubicBezTo>
                      <a:pt x="57827" y="42603"/>
                      <a:pt x="57443" y="41182"/>
                      <a:pt x="56969" y="41182"/>
                    </a:cubicBezTo>
                    <a:close/>
                    <a:moveTo>
                      <a:pt x="35816" y="41182"/>
                    </a:moveTo>
                    <a:cubicBezTo>
                      <a:pt x="35342" y="41182"/>
                      <a:pt x="34958" y="42603"/>
                      <a:pt x="34958" y="44357"/>
                    </a:cubicBezTo>
                    <a:lnTo>
                      <a:pt x="34958" y="76824"/>
                    </a:lnTo>
                    <a:cubicBezTo>
                      <a:pt x="34958" y="78578"/>
                      <a:pt x="35342" y="79999"/>
                      <a:pt x="35816" y="79999"/>
                    </a:cubicBezTo>
                    <a:lnTo>
                      <a:pt x="44371" y="79999"/>
                    </a:lnTo>
                    <a:cubicBezTo>
                      <a:pt x="44844" y="79999"/>
                      <a:pt x="45228" y="78578"/>
                      <a:pt x="45228" y="76824"/>
                    </a:cubicBezTo>
                    <a:lnTo>
                      <a:pt x="45228" y="44357"/>
                    </a:lnTo>
                    <a:cubicBezTo>
                      <a:pt x="45228" y="42603"/>
                      <a:pt x="44844" y="41182"/>
                      <a:pt x="44371" y="41182"/>
                    </a:cubicBezTo>
                    <a:close/>
                    <a:moveTo>
                      <a:pt x="23217" y="41182"/>
                    </a:moveTo>
                    <a:cubicBezTo>
                      <a:pt x="22743" y="41182"/>
                      <a:pt x="22359" y="42603"/>
                      <a:pt x="22359" y="44357"/>
                    </a:cubicBezTo>
                    <a:lnTo>
                      <a:pt x="22359" y="76824"/>
                    </a:lnTo>
                    <a:cubicBezTo>
                      <a:pt x="22359" y="78578"/>
                      <a:pt x="22743" y="79999"/>
                      <a:pt x="23217" y="79999"/>
                    </a:cubicBezTo>
                    <a:lnTo>
                      <a:pt x="31772" y="79999"/>
                    </a:lnTo>
                    <a:cubicBezTo>
                      <a:pt x="32245" y="79999"/>
                      <a:pt x="32629" y="78578"/>
                      <a:pt x="32629" y="76824"/>
                    </a:cubicBezTo>
                    <a:lnTo>
                      <a:pt x="32629" y="44357"/>
                    </a:lnTo>
                    <a:cubicBezTo>
                      <a:pt x="32629" y="42603"/>
                      <a:pt x="32245" y="41182"/>
                      <a:pt x="31772" y="41182"/>
                    </a:cubicBezTo>
                    <a:close/>
                    <a:moveTo>
                      <a:pt x="10618" y="41182"/>
                    </a:moveTo>
                    <a:cubicBezTo>
                      <a:pt x="10144" y="41182"/>
                      <a:pt x="9760" y="42603"/>
                      <a:pt x="9760" y="44357"/>
                    </a:cubicBezTo>
                    <a:lnTo>
                      <a:pt x="9760" y="76824"/>
                    </a:lnTo>
                    <a:cubicBezTo>
                      <a:pt x="9760" y="78578"/>
                      <a:pt x="10144" y="79999"/>
                      <a:pt x="10618" y="79999"/>
                    </a:cubicBezTo>
                    <a:lnTo>
                      <a:pt x="19173" y="79999"/>
                    </a:lnTo>
                    <a:cubicBezTo>
                      <a:pt x="19646" y="79999"/>
                      <a:pt x="20030" y="78578"/>
                      <a:pt x="20030" y="76824"/>
                    </a:cubicBezTo>
                    <a:lnTo>
                      <a:pt x="20030" y="44357"/>
                    </a:lnTo>
                    <a:cubicBezTo>
                      <a:pt x="20030" y="42603"/>
                      <a:pt x="19646" y="41182"/>
                      <a:pt x="19173" y="41182"/>
                    </a:cubicBezTo>
                    <a:close/>
                    <a:moveTo>
                      <a:pt x="6560" y="0"/>
                    </a:moveTo>
                    <a:lnTo>
                      <a:pt x="113439" y="0"/>
                    </a:lnTo>
                    <a:cubicBezTo>
                      <a:pt x="117062" y="0"/>
                      <a:pt x="120000" y="10874"/>
                      <a:pt x="120000" y="24289"/>
                    </a:cubicBezTo>
                    <a:lnTo>
                      <a:pt x="120000" y="95710"/>
                    </a:lnTo>
                    <a:cubicBezTo>
                      <a:pt x="120000" y="109125"/>
                      <a:pt x="117062" y="120000"/>
                      <a:pt x="113439" y="120000"/>
                    </a:cubicBezTo>
                    <a:lnTo>
                      <a:pt x="6560" y="120000"/>
                    </a:lnTo>
                    <a:cubicBezTo>
                      <a:pt x="2937" y="120000"/>
                      <a:pt x="0" y="109125"/>
                      <a:pt x="0" y="95710"/>
                    </a:cubicBezTo>
                    <a:lnTo>
                      <a:pt x="0" y="24289"/>
                    </a:lnTo>
                    <a:cubicBezTo>
                      <a:pt x="0" y="10874"/>
                      <a:pt x="2937" y="0"/>
                      <a:pt x="6560" y="0"/>
                    </a:cubicBezTo>
                    <a:close/>
                  </a:path>
                </a:pathLst>
              </a:custGeom>
              <a:gradFill>
                <a:gsLst>
                  <a:gs pos="0">
                    <a:srgbClr val="FFFFFF"/>
                  </a:gs>
                  <a:gs pos="38000">
                    <a:srgbClr val="7CDBFE"/>
                  </a:gs>
                  <a:gs pos="93000">
                    <a:srgbClr val="00AEEF">
                      <a:alpha val="28235"/>
                    </a:srgbClr>
                  </a:gs>
                  <a:gs pos="100000">
                    <a:srgbClr val="00AEEF">
                      <a:alpha val="28235"/>
                    </a:srgbClr>
                  </a:gs>
                </a:gsLst>
                <a:lin ang="8400000" scaled="0"/>
              </a:gradFill>
              <a:ln>
                <a:noFill/>
              </a:ln>
            </p:spPr>
            <p:txBody>
              <a:bodyPr lIns="47250" tIns="23625" rIns="47250" bIns="23625" anchor="t" anchorCtr="1">
                <a:noAutofit/>
              </a:bodyPr>
              <a:lstStyle/>
              <a:p>
                <a:pPr marL="0" marR="0" lvl="0" indent="0" algn="ctr" rtl="0">
                  <a:lnSpc>
                    <a:spcPct val="95000"/>
                  </a:lnSpc>
                  <a:spcBef>
                    <a:spcPts val="0"/>
                  </a:spcBef>
                  <a:spcAft>
                    <a:spcPts val="0"/>
                  </a:spcAft>
                  <a:buClr>
                    <a:srgbClr val="000000"/>
                  </a:buClr>
                  <a:buFont typeface="Arial"/>
                  <a:buNone/>
                </a:pPr>
                <a:endParaRPr sz="700" b="0" i="0" u="none" strike="noStrike" cap="none">
                  <a:solidFill>
                    <a:srgbClr val="FFFFFF"/>
                  </a:solidFill>
                  <a:latin typeface="Arial Narrow"/>
                  <a:ea typeface="Arial Narrow"/>
                  <a:cs typeface="Arial Narrow"/>
                  <a:sym typeface="Arial Narrow"/>
                </a:endParaRPr>
              </a:p>
            </p:txBody>
          </p:sp>
          <p:sp>
            <p:nvSpPr>
              <p:cNvPr id="193" name="Shape 193"/>
              <p:cNvSpPr/>
              <p:nvPr/>
            </p:nvSpPr>
            <p:spPr>
              <a:xfrm>
                <a:off x="8374864" y="2017066"/>
                <a:ext cx="696436" cy="188120"/>
              </a:xfrm>
              <a:custGeom>
                <a:avLst/>
                <a:gdLst/>
                <a:ahLst/>
                <a:cxnLst/>
                <a:rect l="0" t="0" r="0" b="0"/>
                <a:pathLst>
                  <a:path w="120000" h="120000" extrusionOk="0">
                    <a:moveTo>
                      <a:pt x="98620" y="55046"/>
                    </a:moveTo>
                    <a:cubicBezTo>
                      <a:pt x="98045" y="55046"/>
                      <a:pt x="97579" y="56771"/>
                      <a:pt x="97579" y="58900"/>
                    </a:cubicBezTo>
                    <a:lnTo>
                      <a:pt x="97579" y="62282"/>
                    </a:lnTo>
                    <a:cubicBezTo>
                      <a:pt x="97579" y="64410"/>
                      <a:pt x="98045" y="66135"/>
                      <a:pt x="98620" y="66135"/>
                    </a:cubicBezTo>
                    <a:lnTo>
                      <a:pt x="111775" y="66135"/>
                    </a:lnTo>
                    <a:cubicBezTo>
                      <a:pt x="112350" y="66135"/>
                      <a:pt x="112816" y="64410"/>
                      <a:pt x="112816" y="62282"/>
                    </a:cubicBezTo>
                    <a:lnTo>
                      <a:pt x="112816" y="58900"/>
                    </a:lnTo>
                    <a:cubicBezTo>
                      <a:pt x="112816" y="56771"/>
                      <a:pt x="112350" y="55046"/>
                      <a:pt x="111775" y="55046"/>
                    </a:cubicBezTo>
                    <a:close/>
                    <a:moveTo>
                      <a:pt x="12124" y="47561"/>
                    </a:moveTo>
                    <a:lnTo>
                      <a:pt x="17719" y="47561"/>
                    </a:lnTo>
                    <a:cubicBezTo>
                      <a:pt x="18028" y="47561"/>
                      <a:pt x="18280" y="48490"/>
                      <a:pt x="18280" y="49637"/>
                    </a:cubicBezTo>
                    <a:lnTo>
                      <a:pt x="18280" y="70871"/>
                    </a:lnTo>
                    <a:cubicBezTo>
                      <a:pt x="18280" y="72018"/>
                      <a:pt x="18028" y="72947"/>
                      <a:pt x="17719" y="72947"/>
                    </a:cubicBezTo>
                    <a:lnTo>
                      <a:pt x="12124" y="72947"/>
                    </a:lnTo>
                    <a:cubicBezTo>
                      <a:pt x="11814" y="72947"/>
                      <a:pt x="11563" y="72018"/>
                      <a:pt x="11563" y="70871"/>
                    </a:cubicBezTo>
                    <a:lnTo>
                      <a:pt x="11563" y="49637"/>
                    </a:lnTo>
                    <a:cubicBezTo>
                      <a:pt x="11563" y="48490"/>
                      <a:pt x="11814" y="47561"/>
                      <a:pt x="12124" y="47561"/>
                    </a:cubicBezTo>
                    <a:close/>
                    <a:moveTo>
                      <a:pt x="86211" y="41182"/>
                    </a:moveTo>
                    <a:cubicBezTo>
                      <a:pt x="85737" y="41182"/>
                      <a:pt x="85353" y="42603"/>
                      <a:pt x="85353" y="44357"/>
                    </a:cubicBezTo>
                    <a:lnTo>
                      <a:pt x="85353" y="76824"/>
                    </a:lnTo>
                    <a:cubicBezTo>
                      <a:pt x="85353" y="78578"/>
                      <a:pt x="85737" y="79999"/>
                      <a:pt x="86211" y="79999"/>
                    </a:cubicBezTo>
                    <a:lnTo>
                      <a:pt x="94766" y="79999"/>
                    </a:lnTo>
                    <a:cubicBezTo>
                      <a:pt x="95240" y="79999"/>
                      <a:pt x="95624" y="78578"/>
                      <a:pt x="95624" y="76824"/>
                    </a:cubicBezTo>
                    <a:lnTo>
                      <a:pt x="95624" y="44357"/>
                    </a:lnTo>
                    <a:cubicBezTo>
                      <a:pt x="95624" y="42603"/>
                      <a:pt x="95240" y="41182"/>
                      <a:pt x="94766" y="41182"/>
                    </a:cubicBezTo>
                    <a:close/>
                    <a:moveTo>
                      <a:pt x="73612" y="41182"/>
                    </a:moveTo>
                    <a:cubicBezTo>
                      <a:pt x="73139" y="41182"/>
                      <a:pt x="72755" y="42603"/>
                      <a:pt x="72755" y="44357"/>
                    </a:cubicBezTo>
                    <a:lnTo>
                      <a:pt x="72755" y="76824"/>
                    </a:lnTo>
                    <a:cubicBezTo>
                      <a:pt x="72755" y="78578"/>
                      <a:pt x="73139" y="79999"/>
                      <a:pt x="73612" y="79999"/>
                    </a:cubicBezTo>
                    <a:lnTo>
                      <a:pt x="82167" y="79999"/>
                    </a:lnTo>
                    <a:cubicBezTo>
                      <a:pt x="82641" y="79999"/>
                      <a:pt x="83025" y="78578"/>
                      <a:pt x="83025" y="76824"/>
                    </a:cubicBezTo>
                    <a:lnTo>
                      <a:pt x="83025" y="44357"/>
                    </a:lnTo>
                    <a:cubicBezTo>
                      <a:pt x="83025" y="42603"/>
                      <a:pt x="82641" y="41182"/>
                      <a:pt x="82167" y="41182"/>
                    </a:cubicBezTo>
                    <a:close/>
                    <a:moveTo>
                      <a:pt x="61013" y="41182"/>
                    </a:moveTo>
                    <a:cubicBezTo>
                      <a:pt x="60540" y="41182"/>
                      <a:pt x="60156" y="42603"/>
                      <a:pt x="60156" y="44357"/>
                    </a:cubicBezTo>
                    <a:lnTo>
                      <a:pt x="60156" y="76824"/>
                    </a:lnTo>
                    <a:cubicBezTo>
                      <a:pt x="60156" y="78578"/>
                      <a:pt x="60540" y="79999"/>
                      <a:pt x="61013" y="79999"/>
                    </a:cubicBezTo>
                    <a:lnTo>
                      <a:pt x="69568" y="79999"/>
                    </a:lnTo>
                    <a:cubicBezTo>
                      <a:pt x="70042" y="79999"/>
                      <a:pt x="70426" y="78578"/>
                      <a:pt x="70426" y="76824"/>
                    </a:cubicBezTo>
                    <a:lnTo>
                      <a:pt x="70426" y="44357"/>
                    </a:lnTo>
                    <a:cubicBezTo>
                      <a:pt x="70426" y="42603"/>
                      <a:pt x="70042" y="41182"/>
                      <a:pt x="69568" y="41182"/>
                    </a:cubicBezTo>
                    <a:close/>
                    <a:moveTo>
                      <a:pt x="48414" y="41182"/>
                    </a:moveTo>
                    <a:cubicBezTo>
                      <a:pt x="47941" y="41182"/>
                      <a:pt x="47557" y="42603"/>
                      <a:pt x="47557" y="44357"/>
                    </a:cubicBezTo>
                    <a:lnTo>
                      <a:pt x="47557" y="76824"/>
                    </a:lnTo>
                    <a:cubicBezTo>
                      <a:pt x="47557" y="78578"/>
                      <a:pt x="47941" y="79999"/>
                      <a:pt x="48414" y="79999"/>
                    </a:cubicBezTo>
                    <a:lnTo>
                      <a:pt x="56969" y="79999"/>
                    </a:lnTo>
                    <a:cubicBezTo>
                      <a:pt x="57443" y="79999"/>
                      <a:pt x="57827" y="78578"/>
                      <a:pt x="57827" y="76824"/>
                    </a:cubicBezTo>
                    <a:lnTo>
                      <a:pt x="57827" y="44357"/>
                    </a:lnTo>
                    <a:cubicBezTo>
                      <a:pt x="57827" y="42603"/>
                      <a:pt x="57443" y="41182"/>
                      <a:pt x="56969" y="41182"/>
                    </a:cubicBezTo>
                    <a:close/>
                    <a:moveTo>
                      <a:pt x="35816" y="41182"/>
                    </a:moveTo>
                    <a:cubicBezTo>
                      <a:pt x="35342" y="41182"/>
                      <a:pt x="34958" y="42603"/>
                      <a:pt x="34958" y="44357"/>
                    </a:cubicBezTo>
                    <a:lnTo>
                      <a:pt x="34958" y="76824"/>
                    </a:lnTo>
                    <a:cubicBezTo>
                      <a:pt x="34958" y="78578"/>
                      <a:pt x="35342" y="79999"/>
                      <a:pt x="35816" y="79999"/>
                    </a:cubicBezTo>
                    <a:lnTo>
                      <a:pt x="44371" y="79999"/>
                    </a:lnTo>
                    <a:cubicBezTo>
                      <a:pt x="44844" y="79999"/>
                      <a:pt x="45228" y="78578"/>
                      <a:pt x="45228" y="76824"/>
                    </a:cubicBezTo>
                    <a:lnTo>
                      <a:pt x="45228" y="44357"/>
                    </a:lnTo>
                    <a:cubicBezTo>
                      <a:pt x="45228" y="42603"/>
                      <a:pt x="44844" y="41182"/>
                      <a:pt x="44371" y="41182"/>
                    </a:cubicBezTo>
                    <a:close/>
                    <a:moveTo>
                      <a:pt x="23217" y="41182"/>
                    </a:moveTo>
                    <a:cubicBezTo>
                      <a:pt x="22743" y="41182"/>
                      <a:pt x="22359" y="42603"/>
                      <a:pt x="22359" y="44357"/>
                    </a:cubicBezTo>
                    <a:lnTo>
                      <a:pt x="22359" y="76824"/>
                    </a:lnTo>
                    <a:cubicBezTo>
                      <a:pt x="22359" y="78578"/>
                      <a:pt x="22743" y="79999"/>
                      <a:pt x="23217" y="79999"/>
                    </a:cubicBezTo>
                    <a:lnTo>
                      <a:pt x="31772" y="79999"/>
                    </a:lnTo>
                    <a:cubicBezTo>
                      <a:pt x="32245" y="79999"/>
                      <a:pt x="32629" y="78578"/>
                      <a:pt x="32629" y="76824"/>
                    </a:cubicBezTo>
                    <a:lnTo>
                      <a:pt x="32629" y="44357"/>
                    </a:lnTo>
                    <a:cubicBezTo>
                      <a:pt x="32629" y="42603"/>
                      <a:pt x="32245" y="41182"/>
                      <a:pt x="31772" y="41182"/>
                    </a:cubicBezTo>
                    <a:close/>
                    <a:moveTo>
                      <a:pt x="10618" y="41182"/>
                    </a:moveTo>
                    <a:cubicBezTo>
                      <a:pt x="10144" y="41182"/>
                      <a:pt x="9760" y="42603"/>
                      <a:pt x="9760" y="44357"/>
                    </a:cubicBezTo>
                    <a:lnTo>
                      <a:pt x="9760" y="76824"/>
                    </a:lnTo>
                    <a:cubicBezTo>
                      <a:pt x="9760" y="78578"/>
                      <a:pt x="10144" y="79999"/>
                      <a:pt x="10618" y="79999"/>
                    </a:cubicBezTo>
                    <a:lnTo>
                      <a:pt x="19173" y="79999"/>
                    </a:lnTo>
                    <a:cubicBezTo>
                      <a:pt x="19646" y="79999"/>
                      <a:pt x="20030" y="78578"/>
                      <a:pt x="20030" y="76824"/>
                    </a:cubicBezTo>
                    <a:lnTo>
                      <a:pt x="20030" y="44357"/>
                    </a:lnTo>
                    <a:cubicBezTo>
                      <a:pt x="20030" y="42603"/>
                      <a:pt x="19646" y="41182"/>
                      <a:pt x="19173" y="41182"/>
                    </a:cubicBezTo>
                    <a:close/>
                    <a:moveTo>
                      <a:pt x="6560" y="0"/>
                    </a:moveTo>
                    <a:lnTo>
                      <a:pt x="113439" y="0"/>
                    </a:lnTo>
                    <a:cubicBezTo>
                      <a:pt x="117062" y="0"/>
                      <a:pt x="120000" y="10874"/>
                      <a:pt x="120000" y="24289"/>
                    </a:cubicBezTo>
                    <a:lnTo>
                      <a:pt x="120000" y="95710"/>
                    </a:lnTo>
                    <a:cubicBezTo>
                      <a:pt x="120000" y="109125"/>
                      <a:pt x="117062" y="120000"/>
                      <a:pt x="113439" y="120000"/>
                    </a:cubicBezTo>
                    <a:lnTo>
                      <a:pt x="6560" y="120000"/>
                    </a:lnTo>
                    <a:cubicBezTo>
                      <a:pt x="2937" y="120000"/>
                      <a:pt x="0" y="109125"/>
                      <a:pt x="0" y="95710"/>
                    </a:cubicBezTo>
                    <a:lnTo>
                      <a:pt x="0" y="24289"/>
                    </a:lnTo>
                    <a:cubicBezTo>
                      <a:pt x="0" y="10874"/>
                      <a:pt x="2937" y="0"/>
                      <a:pt x="6560" y="0"/>
                    </a:cubicBezTo>
                    <a:close/>
                  </a:path>
                </a:pathLst>
              </a:custGeom>
              <a:gradFill>
                <a:gsLst>
                  <a:gs pos="0">
                    <a:srgbClr val="FFFFFF"/>
                  </a:gs>
                  <a:gs pos="38000">
                    <a:srgbClr val="7CDBFE"/>
                  </a:gs>
                  <a:gs pos="93000">
                    <a:srgbClr val="00AEEF">
                      <a:alpha val="28235"/>
                    </a:srgbClr>
                  </a:gs>
                  <a:gs pos="100000">
                    <a:srgbClr val="00AEEF">
                      <a:alpha val="28235"/>
                    </a:srgbClr>
                  </a:gs>
                </a:gsLst>
                <a:lin ang="8400000" scaled="0"/>
              </a:gradFill>
              <a:ln>
                <a:noFill/>
              </a:ln>
            </p:spPr>
            <p:txBody>
              <a:bodyPr lIns="47250" tIns="23625" rIns="47250" bIns="23625" anchor="t" anchorCtr="1">
                <a:noAutofit/>
              </a:bodyPr>
              <a:lstStyle/>
              <a:p>
                <a:pPr marL="0" marR="0" lvl="0" indent="0" algn="ctr" rtl="0">
                  <a:lnSpc>
                    <a:spcPct val="95000"/>
                  </a:lnSpc>
                  <a:spcBef>
                    <a:spcPts val="0"/>
                  </a:spcBef>
                  <a:spcAft>
                    <a:spcPts val="0"/>
                  </a:spcAft>
                  <a:buClr>
                    <a:srgbClr val="000000"/>
                  </a:buClr>
                  <a:buFont typeface="Arial"/>
                  <a:buNone/>
                </a:pPr>
                <a:endParaRPr sz="700" b="0" i="0" u="none" strike="noStrike" cap="none">
                  <a:solidFill>
                    <a:srgbClr val="FFFFFF"/>
                  </a:solidFill>
                  <a:latin typeface="Arial Narrow"/>
                  <a:ea typeface="Arial Narrow"/>
                  <a:cs typeface="Arial Narrow"/>
                  <a:sym typeface="Arial Narrow"/>
                </a:endParaRPr>
              </a:p>
            </p:txBody>
          </p:sp>
        </p:grpSp>
      </p:grpSp>
      <p:cxnSp>
        <p:nvCxnSpPr>
          <p:cNvPr id="194" name="Shape 194"/>
          <p:cNvCxnSpPr/>
          <p:nvPr/>
        </p:nvCxnSpPr>
        <p:spPr>
          <a:xfrm flipH="1">
            <a:off x="2239357" y="3156141"/>
            <a:ext cx="126200" cy="121943"/>
          </a:xfrm>
          <a:prstGeom prst="straightConnector1">
            <a:avLst/>
          </a:prstGeom>
          <a:noFill/>
          <a:ln w="31750" cap="rnd" cmpd="sng">
            <a:solidFill>
              <a:srgbClr val="F0FBFE"/>
            </a:solidFill>
            <a:prstDash val="dot"/>
            <a:round/>
            <a:headEnd type="none" w="med" len="med"/>
            <a:tailEnd type="none" w="med" len="med"/>
          </a:ln>
        </p:spPr>
      </p:cxnSp>
      <p:cxnSp>
        <p:nvCxnSpPr>
          <p:cNvPr id="195" name="Shape 195"/>
          <p:cNvCxnSpPr/>
          <p:nvPr/>
        </p:nvCxnSpPr>
        <p:spPr>
          <a:xfrm flipH="1">
            <a:off x="2118519" y="2990733"/>
            <a:ext cx="153032" cy="80578"/>
          </a:xfrm>
          <a:prstGeom prst="straightConnector1">
            <a:avLst/>
          </a:prstGeom>
          <a:noFill/>
          <a:ln w="31750" cap="rnd" cmpd="sng">
            <a:solidFill>
              <a:srgbClr val="F0FBFE"/>
            </a:solidFill>
            <a:prstDash val="dot"/>
            <a:round/>
            <a:headEnd type="none" w="med" len="med"/>
            <a:tailEnd type="none" w="med" len="med"/>
          </a:ln>
        </p:spPr>
      </p:cxnSp>
      <p:grpSp>
        <p:nvGrpSpPr>
          <p:cNvPr id="196" name="Shape 196"/>
          <p:cNvGrpSpPr/>
          <p:nvPr/>
        </p:nvGrpSpPr>
        <p:grpSpPr>
          <a:xfrm rot="9639510" flipH="1">
            <a:off x="2044614" y="2572499"/>
            <a:ext cx="247625" cy="300774"/>
            <a:chOff x="2475657" y="1747409"/>
            <a:chExt cx="480582" cy="583732"/>
          </a:xfrm>
        </p:grpSpPr>
        <p:cxnSp>
          <p:nvCxnSpPr>
            <p:cNvPr id="197" name="Shape 197"/>
            <p:cNvCxnSpPr/>
            <p:nvPr/>
          </p:nvCxnSpPr>
          <p:spPr>
            <a:xfrm flipH="1">
              <a:off x="2784533" y="2069233"/>
              <a:ext cx="171706" cy="261908"/>
            </a:xfrm>
            <a:prstGeom prst="straightConnector1">
              <a:avLst/>
            </a:prstGeom>
            <a:noFill/>
            <a:ln w="31750" cap="rnd" cmpd="sng">
              <a:solidFill>
                <a:srgbClr val="F0FBFE"/>
              </a:solidFill>
              <a:prstDash val="dot"/>
              <a:round/>
              <a:headEnd type="none" w="med" len="med"/>
              <a:tailEnd type="none" w="med" len="med"/>
            </a:ln>
          </p:spPr>
        </p:cxnSp>
        <p:cxnSp>
          <p:nvCxnSpPr>
            <p:cNvPr id="198" name="Shape 198"/>
            <p:cNvCxnSpPr/>
            <p:nvPr/>
          </p:nvCxnSpPr>
          <p:spPr>
            <a:xfrm flipH="1">
              <a:off x="2475657" y="1747409"/>
              <a:ext cx="297001" cy="156383"/>
            </a:xfrm>
            <a:prstGeom prst="straightConnector1">
              <a:avLst/>
            </a:prstGeom>
            <a:noFill/>
            <a:ln w="31750" cap="rnd" cmpd="sng">
              <a:solidFill>
                <a:srgbClr val="F0FBFE"/>
              </a:solidFill>
              <a:prstDash val="dot"/>
              <a:round/>
              <a:headEnd type="none" w="med" len="med"/>
              <a:tailEnd type="none" w="med" len="med"/>
            </a:ln>
          </p:spPr>
        </p:cxnSp>
      </p:grpSp>
      <p:grpSp>
        <p:nvGrpSpPr>
          <p:cNvPr id="199" name="Shape 199"/>
          <p:cNvGrpSpPr/>
          <p:nvPr/>
        </p:nvGrpSpPr>
        <p:grpSpPr>
          <a:xfrm>
            <a:off x="1991114" y="3221544"/>
            <a:ext cx="317733" cy="317733"/>
            <a:chOff x="2177654" y="2033977"/>
            <a:chExt cx="616647" cy="616647"/>
          </a:xfrm>
        </p:grpSpPr>
        <p:sp>
          <p:nvSpPr>
            <p:cNvPr id="200" name="Shape 200"/>
            <p:cNvSpPr/>
            <p:nvPr/>
          </p:nvSpPr>
          <p:spPr>
            <a:xfrm rot="-930513">
              <a:off x="2235506" y="2091829"/>
              <a:ext cx="500943" cy="500943"/>
            </a:xfrm>
            <a:prstGeom prst="ellipse">
              <a:avLst/>
            </a:prstGeom>
            <a:solidFill>
              <a:srgbClr val="033960"/>
            </a:solidFill>
            <a:ln w="15875" cap="flat" cmpd="sng">
              <a:solidFill>
                <a:schemeClr val="accent1">
                  <a:alpha val="40392"/>
                </a:schemeClr>
              </a:solidFill>
              <a:prstDash val="solid"/>
              <a:round/>
              <a:headEnd type="none" w="med" len="med"/>
              <a:tailEnd type="none" w="med" len="med"/>
            </a:ln>
          </p:spPr>
          <p:txBody>
            <a:bodyPr lIns="47250" tIns="23625" rIns="47250" bIns="23625" anchor="t" anchorCtr="1">
              <a:noAutofit/>
            </a:bodyPr>
            <a:lstStyle/>
            <a:p>
              <a:pPr marL="0" marR="0" lvl="0" indent="0" algn="ctr" rtl="0">
                <a:lnSpc>
                  <a:spcPct val="95000"/>
                </a:lnSpc>
                <a:spcBef>
                  <a:spcPts val="0"/>
                </a:spcBef>
                <a:spcAft>
                  <a:spcPts val="0"/>
                </a:spcAft>
                <a:buClr>
                  <a:srgbClr val="000000"/>
                </a:buClr>
                <a:buFont typeface="Arial"/>
                <a:buNone/>
              </a:pPr>
              <a:endParaRPr sz="600" b="0" i="0" u="none" strike="noStrike" cap="none">
                <a:solidFill>
                  <a:srgbClr val="FFFFFF"/>
                </a:solidFill>
                <a:latin typeface="Arial"/>
                <a:ea typeface="Arial"/>
                <a:cs typeface="Arial"/>
                <a:sym typeface="Arial"/>
              </a:endParaRPr>
            </a:p>
          </p:txBody>
        </p:sp>
        <p:pic>
          <p:nvPicPr>
            <p:cNvPr id="201" name="Shape 201"/>
            <p:cNvPicPr preferRelativeResize="0"/>
            <p:nvPr/>
          </p:nvPicPr>
          <p:blipFill rotWithShape="1">
            <a:blip r:embed="rId5">
              <a:alphaModFix/>
            </a:blip>
            <a:srcRect/>
            <a:stretch/>
          </p:blipFill>
          <p:spPr>
            <a:xfrm>
              <a:off x="2356189" y="2164275"/>
              <a:ext cx="259579" cy="335094"/>
            </a:xfrm>
            <a:prstGeom prst="rect">
              <a:avLst/>
            </a:prstGeom>
            <a:noFill/>
            <a:ln>
              <a:noFill/>
            </a:ln>
          </p:spPr>
        </p:pic>
      </p:grpSp>
      <p:sp>
        <p:nvSpPr>
          <p:cNvPr id="202" name="Shape 202"/>
          <p:cNvSpPr/>
          <p:nvPr/>
        </p:nvSpPr>
        <p:spPr>
          <a:xfrm>
            <a:off x="1853050" y="2973599"/>
            <a:ext cx="258115" cy="258115"/>
          </a:xfrm>
          <a:prstGeom prst="ellipse">
            <a:avLst/>
          </a:prstGeom>
          <a:solidFill>
            <a:srgbClr val="033960"/>
          </a:solidFill>
          <a:ln w="15875" cap="flat" cmpd="sng">
            <a:solidFill>
              <a:schemeClr val="accent1">
                <a:alpha val="40392"/>
              </a:schemeClr>
            </a:solidFill>
            <a:prstDash val="solid"/>
            <a:round/>
            <a:headEnd type="none" w="med" len="med"/>
            <a:tailEnd type="none" w="med" len="med"/>
          </a:ln>
        </p:spPr>
        <p:txBody>
          <a:bodyPr lIns="29525" tIns="14750" rIns="29525" bIns="14750" anchor="t" anchorCtr="1">
            <a:noAutofit/>
          </a:bodyPr>
          <a:lstStyle/>
          <a:p>
            <a:pPr marL="0" marR="0" lvl="0" indent="0" algn="ctr" rtl="0">
              <a:lnSpc>
                <a:spcPct val="95000"/>
              </a:lnSpc>
              <a:spcBef>
                <a:spcPts val="0"/>
              </a:spcBef>
              <a:spcAft>
                <a:spcPts val="0"/>
              </a:spcAft>
              <a:buClr>
                <a:srgbClr val="000000"/>
              </a:buClr>
              <a:buFont typeface="Arial"/>
              <a:buNone/>
            </a:pPr>
            <a:endParaRPr sz="600" b="0" i="0" u="none" strike="noStrike" cap="none">
              <a:solidFill>
                <a:srgbClr val="FFFFFF"/>
              </a:solidFill>
              <a:latin typeface="Arial"/>
              <a:ea typeface="Arial"/>
              <a:cs typeface="Arial"/>
              <a:sym typeface="Arial"/>
            </a:endParaRPr>
          </a:p>
        </p:txBody>
      </p:sp>
      <p:sp>
        <p:nvSpPr>
          <p:cNvPr id="203" name="Shape 203"/>
          <p:cNvSpPr/>
          <p:nvPr/>
        </p:nvSpPr>
        <p:spPr>
          <a:xfrm>
            <a:off x="1813025" y="2670373"/>
            <a:ext cx="258115" cy="258115"/>
          </a:xfrm>
          <a:prstGeom prst="ellipse">
            <a:avLst/>
          </a:prstGeom>
          <a:solidFill>
            <a:srgbClr val="033960"/>
          </a:solidFill>
          <a:ln w="15875" cap="flat" cmpd="sng">
            <a:solidFill>
              <a:schemeClr val="accent1">
                <a:alpha val="40392"/>
              </a:schemeClr>
            </a:solidFill>
            <a:prstDash val="solid"/>
            <a:round/>
            <a:headEnd type="none" w="med" len="med"/>
            <a:tailEnd type="none" w="med" len="med"/>
          </a:ln>
        </p:spPr>
        <p:txBody>
          <a:bodyPr lIns="29525" tIns="14750" rIns="29525" bIns="14750" anchor="t" anchorCtr="1">
            <a:noAutofit/>
          </a:bodyPr>
          <a:lstStyle/>
          <a:p>
            <a:pPr marL="0" marR="0" lvl="0" indent="0" algn="ctr" rtl="0">
              <a:lnSpc>
                <a:spcPct val="95000"/>
              </a:lnSpc>
              <a:spcBef>
                <a:spcPts val="0"/>
              </a:spcBef>
              <a:spcAft>
                <a:spcPts val="0"/>
              </a:spcAft>
              <a:buClr>
                <a:srgbClr val="000000"/>
              </a:buClr>
              <a:buFont typeface="Arial"/>
              <a:buNone/>
            </a:pPr>
            <a:endParaRPr sz="600" b="0" i="0" u="none" strike="noStrike" cap="none">
              <a:solidFill>
                <a:srgbClr val="FFFFFF"/>
              </a:solidFill>
              <a:latin typeface="Arial"/>
              <a:ea typeface="Arial"/>
              <a:cs typeface="Arial"/>
              <a:sym typeface="Arial"/>
            </a:endParaRPr>
          </a:p>
        </p:txBody>
      </p:sp>
      <p:sp>
        <p:nvSpPr>
          <p:cNvPr id="204" name="Shape 204"/>
          <p:cNvSpPr/>
          <p:nvPr/>
        </p:nvSpPr>
        <p:spPr>
          <a:xfrm rot="198744">
            <a:off x="1932568" y="2372718"/>
            <a:ext cx="258116" cy="258116"/>
          </a:xfrm>
          <a:prstGeom prst="ellipse">
            <a:avLst/>
          </a:prstGeom>
          <a:solidFill>
            <a:srgbClr val="033960"/>
          </a:solidFill>
          <a:ln w="15875" cap="flat" cmpd="sng">
            <a:solidFill>
              <a:schemeClr val="accent1">
                <a:alpha val="40392"/>
              </a:schemeClr>
            </a:solidFill>
            <a:prstDash val="solid"/>
            <a:round/>
            <a:headEnd type="none" w="med" len="med"/>
            <a:tailEnd type="none" w="med" len="med"/>
          </a:ln>
        </p:spPr>
        <p:txBody>
          <a:bodyPr lIns="29525" tIns="14750" rIns="29525" bIns="14750" anchor="t" anchorCtr="1">
            <a:noAutofit/>
          </a:bodyPr>
          <a:lstStyle/>
          <a:p>
            <a:pPr marL="0" marR="0" lvl="0" indent="0" algn="ctr" rtl="0">
              <a:lnSpc>
                <a:spcPct val="95000"/>
              </a:lnSpc>
              <a:spcBef>
                <a:spcPts val="0"/>
              </a:spcBef>
              <a:spcAft>
                <a:spcPts val="0"/>
              </a:spcAft>
              <a:buClr>
                <a:srgbClr val="000000"/>
              </a:buClr>
              <a:buFont typeface="Arial"/>
              <a:buNone/>
            </a:pPr>
            <a:endParaRPr sz="600" b="0" i="0" u="none" strike="noStrike" cap="none">
              <a:solidFill>
                <a:srgbClr val="FFFFFF"/>
              </a:solidFill>
              <a:latin typeface="Arial"/>
              <a:ea typeface="Arial"/>
              <a:cs typeface="Arial"/>
              <a:sym typeface="Arial"/>
            </a:endParaRPr>
          </a:p>
        </p:txBody>
      </p:sp>
      <p:sp>
        <p:nvSpPr>
          <p:cNvPr id="205" name="Shape 205"/>
          <p:cNvSpPr/>
          <p:nvPr/>
        </p:nvSpPr>
        <p:spPr>
          <a:xfrm>
            <a:off x="2258200" y="2430300"/>
            <a:ext cx="850372" cy="850372"/>
          </a:xfrm>
          <a:prstGeom prst="ellipse">
            <a:avLst/>
          </a:prstGeom>
          <a:solidFill>
            <a:srgbClr val="015389"/>
          </a:solidFill>
          <a:ln w="15875" cap="flat" cmpd="sng">
            <a:solidFill>
              <a:schemeClr val="accent1">
                <a:alpha val="40392"/>
              </a:schemeClr>
            </a:solidFill>
            <a:prstDash val="solid"/>
            <a:round/>
            <a:headEnd type="none" w="med" len="med"/>
            <a:tailEnd type="none" w="med" len="med"/>
          </a:ln>
        </p:spPr>
        <p:txBody>
          <a:bodyPr lIns="29525" tIns="14750" rIns="29525" bIns="14750" anchor="t" anchorCtr="1">
            <a:noAutofit/>
          </a:bodyPr>
          <a:lstStyle/>
          <a:p>
            <a:pPr marL="0" marR="0" lvl="0" indent="0" algn="ctr" rtl="0">
              <a:lnSpc>
                <a:spcPct val="95000"/>
              </a:lnSpc>
              <a:spcBef>
                <a:spcPts val="0"/>
              </a:spcBef>
              <a:spcAft>
                <a:spcPts val="0"/>
              </a:spcAft>
              <a:buClr>
                <a:srgbClr val="000000"/>
              </a:buClr>
              <a:buFont typeface="Arial"/>
              <a:buNone/>
            </a:pPr>
            <a:endParaRPr sz="600" b="0" i="0" u="none" strike="noStrike" cap="none">
              <a:solidFill>
                <a:srgbClr val="FFFFFF"/>
              </a:solidFill>
              <a:latin typeface="Arial"/>
              <a:ea typeface="Arial"/>
              <a:cs typeface="Arial"/>
              <a:sym typeface="Arial"/>
            </a:endParaRPr>
          </a:p>
        </p:txBody>
      </p:sp>
      <p:sp>
        <p:nvSpPr>
          <p:cNvPr id="206" name="Shape 206"/>
          <p:cNvSpPr txBox="1"/>
          <p:nvPr/>
        </p:nvSpPr>
        <p:spPr>
          <a:xfrm>
            <a:off x="2317071" y="3054117"/>
            <a:ext cx="720623" cy="89766"/>
          </a:xfrm>
          <a:prstGeom prst="rect">
            <a:avLst/>
          </a:prstGeom>
          <a:noFill/>
          <a:ln>
            <a:noFill/>
          </a:ln>
        </p:spPr>
        <p:txBody>
          <a:bodyPr lIns="114300" tIns="0" rIns="114300" bIns="0" anchor="ctr" anchorCtr="0">
            <a:noAutofit/>
          </a:bodyPr>
          <a:lstStyle/>
          <a:p>
            <a:pPr marL="0" marR="0" lvl="0" indent="0" algn="ctr" rtl="0">
              <a:lnSpc>
                <a:spcPct val="80000"/>
              </a:lnSpc>
              <a:spcBef>
                <a:spcPts val="0"/>
              </a:spcBef>
              <a:spcAft>
                <a:spcPts val="0"/>
              </a:spcAft>
              <a:buClr>
                <a:srgbClr val="FFFFFF"/>
              </a:buClr>
              <a:buSzPct val="25000"/>
              <a:buFont typeface="Arial"/>
              <a:buNone/>
            </a:pPr>
            <a:r>
              <a:rPr lang="en-US" sz="700" b="1" i="0" u="none" strike="noStrike" cap="none">
                <a:solidFill>
                  <a:srgbClr val="FFFFFF"/>
                </a:solidFill>
                <a:latin typeface="Arial"/>
                <a:ea typeface="Arial"/>
                <a:cs typeface="Arial"/>
                <a:sym typeface="Arial"/>
              </a:rPr>
              <a:t>Industrial</a:t>
            </a:r>
          </a:p>
        </p:txBody>
      </p:sp>
      <p:sp>
        <p:nvSpPr>
          <p:cNvPr id="207" name="Shape 207"/>
          <p:cNvSpPr/>
          <p:nvPr/>
        </p:nvSpPr>
        <p:spPr>
          <a:xfrm>
            <a:off x="2479942" y="2495725"/>
            <a:ext cx="418582" cy="499524"/>
          </a:xfrm>
          <a:custGeom>
            <a:avLst/>
            <a:gdLst/>
            <a:ahLst/>
            <a:cxnLst/>
            <a:rect l="0" t="0" r="0" b="0"/>
            <a:pathLst>
              <a:path w="120000" h="120000" extrusionOk="0">
                <a:moveTo>
                  <a:pt x="94863" y="107051"/>
                </a:moveTo>
                <a:lnTo>
                  <a:pt x="94863" y="113470"/>
                </a:lnTo>
                <a:lnTo>
                  <a:pt x="102524" y="113470"/>
                </a:lnTo>
                <a:lnTo>
                  <a:pt x="102524" y="107051"/>
                </a:lnTo>
                <a:close/>
                <a:moveTo>
                  <a:pt x="104248" y="107051"/>
                </a:moveTo>
                <a:lnTo>
                  <a:pt x="104248" y="113470"/>
                </a:lnTo>
                <a:lnTo>
                  <a:pt x="111909" y="113470"/>
                </a:lnTo>
                <a:lnTo>
                  <a:pt x="111909" y="107051"/>
                </a:lnTo>
                <a:close/>
                <a:moveTo>
                  <a:pt x="94863" y="99620"/>
                </a:moveTo>
                <a:lnTo>
                  <a:pt x="94863" y="106040"/>
                </a:lnTo>
                <a:lnTo>
                  <a:pt x="102524" y="106040"/>
                </a:lnTo>
                <a:lnTo>
                  <a:pt x="102524" y="99620"/>
                </a:lnTo>
                <a:close/>
                <a:moveTo>
                  <a:pt x="104248" y="99620"/>
                </a:moveTo>
                <a:lnTo>
                  <a:pt x="104248" y="106040"/>
                </a:lnTo>
                <a:lnTo>
                  <a:pt x="111909" y="106040"/>
                </a:lnTo>
                <a:lnTo>
                  <a:pt x="111909" y="99620"/>
                </a:lnTo>
                <a:close/>
                <a:moveTo>
                  <a:pt x="94863" y="89087"/>
                </a:moveTo>
                <a:lnTo>
                  <a:pt x="94863" y="95507"/>
                </a:lnTo>
                <a:lnTo>
                  <a:pt x="102524" y="95507"/>
                </a:lnTo>
                <a:lnTo>
                  <a:pt x="102524" y="89087"/>
                </a:lnTo>
                <a:close/>
                <a:moveTo>
                  <a:pt x="104248" y="89087"/>
                </a:moveTo>
                <a:lnTo>
                  <a:pt x="104248" y="95507"/>
                </a:lnTo>
                <a:lnTo>
                  <a:pt x="111909" y="95507"/>
                </a:lnTo>
                <a:lnTo>
                  <a:pt x="111909" y="89087"/>
                </a:lnTo>
                <a:close/>
                <a:moveTo>
                  <a:pt x="20110" y="82037"/>
                </a:moveTo>
                <a:lnTo>
                  <a:pt x="20110" y="120000"/>
                </a:lnTo>
                <a:lnTo>
                  <a:pt x="15248" y="120000"/>
                </a:lnTo>
                <a:lnTo>
                  <a:pt x="15248" y="91851"/>
                </a:lnTo>
                <a:lnTo>
                  <a:pt x="12154" y="91851"/>
                </a:lnTo>
                <a:lnTo>
                  <a:pt x="12154" y="120000"/>
                </a:lnTo>
                <a:lnTo>
                  <a:pt x="8397" y="120000"/>
                </a:lnTo>
                <a:lnTo>
                  <a:pt x="8397" y="91851"/>
                </a:lnTo>
                <a:lnTo>
                  <a:pt x="4640" y="91851"/>
                </a:lnTo>
                <a:lnTo>
                  <a:pt x="4640" y="120000"/>
                </a:lnTo>
                <a:lnTo>
                  <a:pt x="0" y="120000"/>
                </a:lnTo>
                <a:lnTo>
                  <a:pt x="0" y="90555"/>
                </a:lnTo>
                <a:close/>
                <a:moveTo>
                  <a:pt x="94863" y="81657"/>
                </a:moveTo>
                <a:lnTo>
                  <a:pt x="94863" y="88077"/>
                </a:lnTo>
                <a:lnTo>
                  <a:pt x="102524" y="88077"/>
                </a:lnTo>
                <a:lnTo>
                  <a:pt x="102524" y="81657"/>
                </a:lnTo>
                <a:close/>
                <a:moveTo>
                  <a:pt x="104248" y="81657"/>
                </a:moveTo>
                <a:lnTo>
                  <a:pt x="104248" y="88077"/>
                </a:lnTo>
                <a:lnTo>
                  <a:pt x="111909" y="88077"/>
                </a:lnTo>
                <a:lnTo>
                  <a:pt x="111909" y="81657"/>
                </a:lnTo>
                <a:close/>
                <a:moveTo>
                  <a:pt x="120000" y="61296"/>
                </a:moveTo>
                <a:lnTo>
                  <a:pt x="120000" y="120000"/>
                </a:lnTo>
                <a:lnTo>
                  <a:pt x="83535" y="120000"/>
                </a:lnTo>
                <a:lnTo>
                  <a:pt x="83535" y="82037"/>
                </a:lnTo>
                <a:close/>
                <a:moveTo>
                  <a:pt x="80883" y="61296"/>
                </a:moveTo>
                <a:lnTo>
                  <a:pt x="80883" y="120000"/>
                </a:lnTo>
                <a:lnTo>
                  <a:pt x="43977" y="120000"/>
                </a:lnTo>
                <a:lnTo>
                  <a:pt x="43977" y="82037"/>
                </a:lnTo>
                <a:close/>
                <a:moveTo>
                  <a:pt x="23204" y="44074"/>
                </a:moveTo>
                <a:lnTo>
                  <a:pt x="72044" y="44074"/>
                </a:lnTo>
                <a:lnTo>
                  <a:pt x="72044" y="61296"/>
                </a:lnTo>
                <a:lnTo>
                  <a:pt x="39116" y="80370"/>
                </a:lnTo>
                <a:lnTo>
                  <a:pt x="39116" y="120000"/>
                </a:lnTo>
                <a:lnTo>
                  <a:pt x="23204" y="120000"/>
                </a:lnTo>
                <a:close/>
                <a:moveTo>
                  <a:pt x="54585" y="21481"/>
                </a:moveTo>
                <a:lnTo>
                  <a:pt x="64530" y="21481"/>
                </a:lnTo>
                <a:lnTo>
                  <a:pt x="66077" y="41851"/>
                </a:lnTo>
                <a:lnTo>
                  <a:pt x="52817" y="41851"/>
                </a:lnTo>
                <a:close/>
                <a:moveTo>
                  <a:pt x="55027" y="14074"/>
                </a:moveTo>
                <a:lnTo>
                  <a:pt x="64088" y="14074"/>
                </a:lnTo>
                <a:lnTo>
                  <a:pt x="64530" y="19444"/>
                </a:lnTo>
                <a:lnTo>
                  <a:pt x="54585" y="19444"/>
                </a:lnTo>
                <a:close/>
                <a:moveTo>
                  <a:pt x="31823" y="11481"/>
                </a:moveTo>
                <a:lnTo>
                  <a:pt x="47071" y="11481"/>
                </a:lnTo>
                <a:lnTo>
                  <a:pt x="49723" y="41851"/>
                </a:lnTo>
                <a:lnTo>
                  <a:pt x="29171" y="41851"/>
                </a:lnTo>
                <a:close/>
                <a:moveTo>
                  <a:pt x="32707" y="0"/>
                </a:moveTo>
                <a:lnTo>
                  <a:pt x="45966" y="0"/>
                </a:lnTo>
                <a:lnTo>
                  <a:pt x="47071" y="7777"/>
                </a:lnTo>
                <a:lnTo>
                  <a:pt x="31823" y="7777"/>
                </a:lnTo>
                <a:close/>
              </a:path>
            </a:pathLst>
          </a:custGeom>
          <a:gradFill>
            <a:gsLst>
              <a:gs pos="0">
                <a:srgbClr val="FFFFFF"/>
              </a:gs>
              <a:gs pos="38000">
                <a:srgbClr val="7CDBFE"/>
              </a:gs>
              <a:gs pos="93000">
                <a:srgbClr val="00AEEF">
                  <a:alpha val="28235"/>
                </a:srgbClr>
              </a:gs>
              <a:gs pos="100000">
                <a:srgbClr val="00AEEF">
                  <a:alpha val="28235"/>
                </a:srgbClr>
              </a:gs>
            </a:gsLst>
            <a:lin ang="8400000" scaled="0"/>
          </a:gradFill>
          <a:ln>
            <a:noFill/>
          </a:ln>
        </p:spPr>
        <p:txBody>
          <a:bodyPr lIns="29525" tIns="14750" rIns="29525" bIns="14750" anchor="t" anchorCtr="1">
            <a:noAutofit/>
          </a:bodyPr>
          <a:lstStyle/>
          <a:p>
            <a:pPr marL="0" marR="0" lvl="0" indent="0" algn="ctr" rtl="0">
              <a:lnSpc>
                <a:spcPct val="95000"/>
              </a:lnSpc>
              <a:spcBef>
                <a:spcPts val="0"/>
              </a:spcBef>
              <a:spcAft>
                <a:spcPts val="0"/>
              </a:spcAft>
              <a:buClr>
                <a:srgbClr val="000000"/>
              </a:buClr>
              <a:buFont typeface="Arial"/>
              <a:buNone/>
            </a:pPr>
            <a:endParaRPr sz="700" b="0" i="0" u="none" strike="noStrike" cap="none">
              <a:solidFill>
                <a:srgbClr val="FFFFFF"/>
              </a:solidFill>
              <a:latin typeface="Arial Narrow"/>
              <a:ea typeface="Arial Narrow"/>
              <a:cs typeface="Arial Narrow"/>
              <a:sym typeface="Arial Narrow"/>
            </a:endParaRPr>
          </a:p>
        </p:txBody>
      </p:sp>
      <p:grpSp>
        <p:nvGrpSpPr>
          <p:cNvPr id="208" name="Shape 208"/>
          <p:cNvGrpSpPr/>
          <p:nvPr/>
        </p:nvGrpSpPr>
        <p:grpSpPr>
          <a:xfrm>
            <a:off x="2010829" y="2400640"/>
            <a:ext cx="142735" cy="250260"/>
            <a:chOff x="4188" y="984"/>
            <a:chExt cx="448" cy="788"/>
          </a:xfrm>
        </p:grpSpPr>
        <p:sp>
          <p:nvSpPr>
            <p:cNvPr id="209" name="Shape 209"/>
            <p:cNvSpPr/>
            <p:nvPr/>
          </p:nvSpPr>
          <p:spPr>
            <a:xfrm>
              <a:off x="4188" y="984"/>
              <a:ext cx="448" cy="493"/>
            </a:xfrm>
            <a:custGeom>
              <a:avLst/>
              <a:gdLst/>
              <a:ahLst/>
              <a:cxnLst/>
              <a:rect l="0" t="0" r="0" b="0"/>
              <a:pathLst>
                <a:path w="120000" h="120000" extrusionOk="0">
                  <a:moveTo>
                    <a:pt x="119358" y="51594"/>
                  </a:moveTo>
                  <a:cubicBezTo>
                    <a:pt x="120000" y="56811"/>
                    <a:pt x="120000" y="56811"/>
                    <a:pt x="120000" y="56811"/>
                  </a:cubicBezTo>
                  <a:cubicBezTo>
                    <a:pt x="77005" y="72463"/>
                    <a:pt x="77005" y="72463"/>
                    <a:pt x="77005" y="72463"/>
                  </a:cubicBezTo>
                  <a:cubicBezTo>
                    <a:pt x="53903" y="71304"/>
                    <a:pt x="53903" y="71304"/>
                    <a:pt x="53903" y="71304"/>
                  </a:cubicBezTo>
                  <a:cubicBezTo>
                    <a:pt x="50053" y="66086"/>
                    <a:pt x="50053" y="66086"/>
                    <a:pt x="50053" y="66086"/>
                  </a:cubicBezTo>
                  <a:cubicBezTo>
                    <a:pt x="46844" y="67826"/>
                    <a:pt x="42994" y="67826"/>
                    <a:pt x="39786" y="66086"/>
                  </a:cubicBezTo>
                  <a:cubicBezTo>
                    <a:pt x="13475" y="120000"/>
                    <a:pt x="13475" y="120000"/>
                    <a:pt x="13475" y="120000"/>
                  </a:cubicBezTo>
                  <a:cubicBezTo>
                    <a:pt x="7700" y="118260"/>
                    <a:pt x="7700" y="118260"/>
                    <a:pt x="7700" y="118260"/>
                  </a:cubicBezTo>
                  <a:cubicBezTo>
                    <a:pt x="14117" y="76521"/>
                    <a:pt x="14117" y="76521"/>
                    <a:pt x="14117" y="76521"/>
                  </a:cubicBezTo>
                  <a:cubicBezTo>
                    <a:pt x="26951" y="59130"/>
                    <a:pt x="26951" y="59130"/>
                    <a:pt x="26951" y="59130"/>
                  </a:cubicBezTo>
                  <a:cubicBezTo>
                    <a:pt x="35294" y="58550"/>
                    <a:pt x="35294" y="58550"/>
                    <a:pt x="35294" y="58550"/>
                  </a:cubicBezTo>
                  <a:cubicBezTo>
                    <a:pt x="35294" y="56231"/>
                    <a:pt x="36577" y="53333"/>
                    <a:pt x="39144" y="51594"/>
                  </a:cubicBezTo>
                  <a:cubicBezTo>
                    <a:pt x="0" y="2898"/>
                    <a:pt x="0" y="2898"/>
                    <a:pt x="0" y="2898"/>
                  </a:cubicBezTo>
                  <a:cubicBezTo>
                    <a:pt x="4491" y="0"/>
                    <a:pt x="4491" y="0"/>
                    <a:pt x="4491" y="0"/>
                  </a:cubicBezTo>
                  <a:cubicBezTo>
                    <a:pt x="41711" y="25507"/>
                    <a:pt x="41711" y="25507"/>
                    <a:pt x="41711" y="25507"/>
                  </a:cubicBezTo>
                  <a:cubicBezTo>
                    <a:pt x="51978" y="44057"/>
                    <a:pt x="51978" y="44057"/>
                    <a:pt x="51978" y="44057"/>
                  </a:cubicBezTo>
                  <a:cubicBezTo>
                    <a:pt x="48128" y="50434"/>
                    <a:pt x="48128" y="50434"/>
                    <a:pt x="48128" y="50434"/>
                  </a:cubicBezTo>
                  <a:cubicBezTo>
                    <a:pt x="50053" y="51014"/>
                    <a:pt x="51336" y="52173"/>
                    <a:pt x="52620" y="53333"/>
                  </a:cubicBezTo>
                  <a:cubicBezTo>
                    <a:pt x="53903" y="55072"/>
                    <a:pt x="54545" y="56231"/>
                    <a:pt x="54545" y="57391"/>
                  </a:cubicBezTo>
                  <a:lnTo>
                    <a:pt x="119358" y="51594"/>
                  </a:lnTo>
                  <a:close/>
                  <a:moveTo>
                    <a:pt x="46844" y="61449"/>
                  </a:moveTo>
                  <a:cubicBezTo>
                    <a:pt x="48770" y="60289"/>
                    <a:pt x="49411" y="57971"/>
                    <a:pt x="48128" y="56231"/>
                  </a:cubicBezTo>
                  <a:cubicBezTo>
                    <a:pt x="46844" y="55072"/>
                    <a:pt x="44278" y="54492"/>
                    <a:pt x="42352" y="55652"/>
                  </a:cubicBezTo>
                  <a:cubicBezTo>
                    <a:pt x="41069" y="56811"/>
                    <a:pt x="40427" y="59130"/>
                    <a:pt x="41711" y="60869"/>
                  </a:cubicBezTo>
                  <a:cubicBezTo>
                    <a:pt x="42994" y="62028"/>
                    <a:pt x="45561" y="62608"/>
                    <a:pt x="46844" y="61449"/>
                  </a:cubicBezTo>
                  <a:close/>
                </a:path>
              </a:pathLst>
            </a:custGeom>
            <a:solidFill>
              <a:srgbClr val="59B1DA"/>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rgbClr val="FFFFFF"/>
                </a:solidFill>
                <a:latin typeface="Arial"/>
                <a:ea typeface="Arial"/>
                <a:cs typeface="Arial"/>
                <a:sym typeface="Arial"/>
              </a:endParaRPr>
            </a:p>
          </p:txBody>
        </p:sp>
        <p:sp>
          <p:nvSpPr>
            <p:cNvPr id="210" name="Shape 210"/>
            <p:cNvSpPr/>
            <p:nvPr/>
          </p:nvSpPr>
          <p:spPr>
            <a:xfrm>
              <a:off x="4318" y="1272"/>
              <a:ext cx="74" cy="499"/>
            </a:xfrm>
            <a:custGeom>
              <a:avLst/>
              <a:gdLst/>
              <a:ahLst/>
              <a:cxnLst/>
              <a:rect l="0" t="0" r="0" b="0"/>
              <a:pathLst>
                <a:path w="120000" h="120000" extrusionOk="0">
                  <a:moveTo>
                    <a:pt x="120000" y="108653"/>
                  </a:moveTo>
                  <a:cubicBezTo>
                    <a:pt x="104636" y="123786"/>
                    <a:pt x="20793" y="123786"/>
                    <a:pt x="4791" y="108653"/>
                  </a:cubicBezTo>
                  <a:cubicBezTo>
                    <a:pt x="-11210" y="93519"/>
                    <a:pt x="17599" y="48118"/>
                    <a:pt x="23988" y="17851"/>
                  </a:cubicBezTo>
                  <a:lnTo>
                    <a:pt x="39351" y="17851"/>
                  </a:lnTo>
                  <a:lnTo>
                    <a:pt x="39351" y="3879"/>
                  </a:lnTo>
                  <a:cubicBezTo>
                    <a:pt x="39351" y="1556"/>
                    <a:pt x="50880" y="0"/>
                    <a:pt x="62381" y="0"/>
                  </a:cubicBezTo>
                  <a:cubicBezTo>
                    <a:pt x="73910" y="0"/>
                    <a:pt x="81606" y="1556"/>
                    <a:pt x="81606" y="3879"/>
                  </a:cubicBezTo>
                  <a:lnTo>
                    <a:pt x="81606" y="17851"/>
                  </a:lnTo>
                  <a:lnTo>
                    <a:pt x="96969" y="17851"/>
                  </a:lnTo>
                  <a:cubicBezTo>
                    <a:pt x="104636" y="48118"/>
                    <a:pt x="112333" y="78385"/>
                    <a:pt x="120000" y="108653"/>
                  </a:cubicBezTo>
                  <a:close/>
                </a:path>
              </a:pathLst>
            </a:custGeom>
            <a:solidFill>
              <a:srgbClr val="59B1DA"/>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rgbClr val="FFFFFF"/>
                </a:solidFill>
                <a:latin typeface="Arial"/>
                <a:ea typeface="Arial"/>
                <a:cs typeface="Arial"/>
                <a:sym typeface="Arial"/>
              </a:endParaRPr>
            </a:p>
          </p:txBody>
        </p:sp>
      </p:grpSp>
      <p:grpSp>
        <p:nvGrpSpPr>
          <p:cNvPr id="211" name="Shape 211"/>
          <p:cNvGrpSpPr/>
          <p:nvPr/>
        </p:nvGrpSpPr>
        <p:grpSpPr>
          <a:xfrm>
            <a:off x="1879345" y="2995251"/>
            <a:ext cx="180893" cy="194579"/>
            <a:chOff x="6372" y="-244"/>
            <a:chExt cx="660" cy="711"/>
          </a:xfrm>
        </p:grpSpPr>
        <p:sp>
          <p:nvSpPr>
            <p:cNvPr id="212" name="Shape 212"/>
            <p:cNvSpPr/>
            <p:nvPr/>
          </p:nvSpPr>
          <p:spPr>
            <a:xfrm>
              <a:off x="6372" y="-244"/>
              <a:ext cx="660" cy="711"/>
            </a:xfrm>
            <a:custGeom>
              <a:avLst/>
              <a:gdLst/>
              <a:ahLst/>
              <a:cxnLst/>
              <a:rect l="0" t="0" r="0" b="0"/>
              <a:pathLst>
                <a:path w="120000" h="120000" extrusionOk="0">
                  <a:moveTo>
                    <a:pt x="92707" y="49530"/>
                  </a:moveTo>
                  <a:cubicBezTo>
                    <a:pt x="110902" y="68456"/>
                    <a:pt x="120000" y="85369"/>
                    <a:pt x="114368" y="90604"/>
                  </a:cubicBezTo>
                  <a:cubicBezTo>
                    <a:pt x="108303" y="96644"/>
                    <a:pt x="87075" y="86979"/>
                    <a:pt x="64115" y="68859"/>
                  </a:cubicBezTo>
                  <a:cubicBezTo>
                    <a:pt x="73646" y="102281"/>
                    <a:pt x="73646" y="102281"/>
                    <a:pt x="73646" y="102281"/>
                  </a:cubicBezTo>
                  <a:cubicBezTo>
                    <a:pt x="78411" y="103087"/>
                    <a:pt x="81877" y="107114"/>
                    <a:pt x="81877" y="111946"/>
                  </a:cubicBezTo>
                  <a:cubicBezTo>
                    <a:pt x="81877" y="111946"/>
                    <a:pt x="81877" y="111946"/>
                    <a:pt x="81877" y="111946"/>
                  </a:cubicBezTo>
                  <a:cubicBezTo>
                    <a:pt x="90974" y="111946"/>
                    <a:pt x="90974" y="111946"/>
                    <a:pt x="90974" y="111946"/>
                  </a:cubicBezTo>
                  <a:cubicBezTo>
                    <a:pt x="95740" y="111946"/>
                    <a:pt x="99638" y="115570"/>
                    <a:pt x="99638" y="120000"/>
                  </a:cubicBezTo>
                  <a:cubicBezTo>
                    <a:pt x="0" y="120000"/>
                    <a:pt x="0" y="120000"/>
                    <a:pt x="0" y="120000"/>
                  </a:cubicBezTo>
                  <a:cubicBezTo>
                    <a:pt x="0" y="115570"/>
                    <a:pt x="3898" y="111946"/>
                    <a:pt x="8664" y="111946"/>
                  </a:cubicBezTo>
                  <a:cubicBezTo>
                    <a:pt x="20794" y="111946"/>
                    <a:pt x="20794" y="111946"/>
                    <a:pt x="20794" y="111946"/>
                  </a:cubicBezTo>
                  <a:cubicBezTo>
                    <a:pt x="20794" y="111946"/>
                    <a:pt x="20794" y="111946"/>
                    <a:pt x="20794" y="111946"/>
                  </a:cubicBezTo>
                  <a:cubicBezTo>
                    <a:pt x="20794" y="107114"/>
                    <a:pt x="24259" y="103087"/>
                    <a:pt x="29458" y="102281"/>
                  </a:cubicBezTo>
                  <a:cubicBezTo>
                    <a:pt x="43754" y="51140"/>
                    <a:pt x="43754" y="51140"/>
                    <a:pt x="43754" y="51140"/>
                  </a:cubicBezTo>
                  <a:cubicBezTo>
                    <a:pt x="23393" y="31006"/>
                    <a:pt x="12129" y="11275"/>
                    <a:pt x="17761" y="5637"/>
                  </a:cubicBezTo>
                  <a:cubicBezTo>
                    <a:pt x="23393" y="0"/>
                    <a:pt x="42021" y="8053"/>
                    <a:pt x="63249" y="23355"/>
                  </a:cubicBezTo>
                  <a:cubicBezTo>
                    <a:pt x="60216" y="22953"/>
                    <a:pt x="57617" y="23355"/>
                    <a:pt x="55884" y="24966"/>
                  </a:cubicBezTo>
                  <a:cubicBezTo>
                    <a:pt x="51552" y="28993"/>
                    <a:pt x="56317" y="39463"/>
                    <a:pt x="66281" y="48322"/>
                  </a:cubicBezTo>
                  <a:cubicBezTo>
                    <a:pt x="76245" y="56778"/>
                    <a:pt x="87509" y="60805"/>
                    <a:pt x="91841" y="56778"/>
                  </a:cubicBezTo>
                  <a:cubicBezTo>
                    <a:pt x="93140" y="55167"/>
                    <a:pt x="93574" y="52751"/>
                    <a:pt x="92707" y="49530"/>
                  </a:cubicBezTo>
                  <a:close/>
                  <a:moveTo>
                    <a:pt x="75812" y="113154"/>
                  </a:moveTo>
                  <a:cubicBezTo>
                    <a:pt x="75812" y="106711"/>
                    <a:pt x="75812" y="106711"/>
                    <a:pt x="75812" y="106711"/>
                  </a:cubicBezTo>
                  <a:cubicBezTo>
                    <a:pt x="40288" y="106711"/>
                    <a:pt x="40288" y="106711"/>
                    <a:pt x="40288" y="106711"/>
                  </a:cubicBezTo>
                  <a:cubicBezTo>
                    <a:pt x="40288" y="113154"/>
                    <a:pt x="40288" y="113154"/>
                    <a:pt x="40288" y="113154"/>
                  </a:cubicBezTo>
                  <a:lnTo>
                    <a:pt x="75812" y="113154"/>
                  </a:lnTo>
                  <a:close/>
                  <a:moveTo>
                    <a:pt x="64548" y="101879"/>
                  </a:moveTo>
                  <a:cubicBezTo>
                    <a:pt x="52418" y="59194"/>
                    <a:pt x="52418" y="59194"/>
                    <a:pt x="52418" y="59194"/>
                  </a:cubicBezTo>
                  <a:cubicBezTo>
                    <a:pt x="51985" y="58791"/>
                    <a:pt x="51552" y="58389"/>
                    <a:pt x="51119" y="57986"/>
                  </a:cubicBezTo>
                  <a:cubicBezTo>
                    <a:pt x="38555" y="101879"/>
                    <a:pt x="38555" y="101879"/>
                    <a:pt x="38555" y="101879"/>
                  </a:cubicBezTo>
                  <a:lnTo>
                    <a:pt x="64548" y="101879"/>
                  </a:lnTo>
                  <a:close/>
                </a:path>
              </a:pathLst>
            </a:custGeom>
            <a:solidFill>
              <a:srgbClr val="59B1DA"/>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rgbClr val="FFFFFF"/>
                </a:solidFill>
                <a:latin typeface="Arial"/>
                <a:ea typeface="Arial"/>
                <a:cs typeface="Arial"/>
                <a:sym typeface="Arial"/>
              </a:endParaRPr>
            </a:p>
          </p:txBody>
        </p:sp>
        <p:sp>
          <p:nvSpPr>
            <p:cNvPr id="213" name="Shape 213"/>
            <p:cNvSpPr/>
            <p:nvPr/>
          </p:nvSpPr>
          <p:spPr>
            <a:xfrm>
              <a:off x="6737" y="-73"/>
              <a:ext cx="112" cy="113"/>
            </a:xfrm>
            <a:prstGeom prst="ellipse">
              <a:avLst/>
            </a:prstGeom>
            <a:solidFill>
              <a:srgbClr val="59B1DA"/>
            </a:solid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a:solidFill>
                  <a:srgbClr val="FFFFFF"/>
                </a:solidFill>
                <a:latin typeface="Arial"/>
                <a:ea typeface="Arial"/>
                <a:cs typeface="Arial"/>
                <a:sym typeface="Arial"/>
              </a:endParaRPr>
            </a:p>
          </p:txBody>
        </p:sp>
      </p:grpSp>
      <p:grpSp>
        <p:nvGrpSpPr>
          <p:cNvPr id="214" name="Shape 214"/>
          <p:cNvGrpSpPr/>
          <p:nvPr/>
        </p:nvGrpSpPr>
        <p:grpSpPr>
          <a:xfrm>
            <a:off x="4444308" y="2043911"/>
            <a:ext cx="1359935" cy="1359526"/>
            <a:chOff x="7786608" y="3828020"/>
            <a:chExt cx="2175897" cy="2175244"/>
          </a:xfrm>
        </p:grpSpPr>
        <p:grpSp>
          <p:nvGrpSpPr>
            <p:cNvPr id="215" name="Shape 215"/>
            <p:cNvGrpSpPr/>
            <p:nvPr/>
          </p:nvGrpSpPr>
          <p:grpSpPr>
            <a:xfrm>
              <a:off x="8032995" y="4091697"/>
              <a:ext cx="1650375" cy="1650375"/>
              <a:chOff x="5555148" y="222208"/>
              <a:chExt cx="1650375" cy="1650375"/>
            </a:xfrm>
          </p:grpSpPr>
          <p:sp>
            <p:nvSpPr>
              <p:cNvPr id="216" name="Shape 216"/>
              <p:cNvSpPr/>
              <p:nvPr/>
            </p:nvSpPr>
            <p:spPr>
              <a:xfrm>
                <a:off x="5555148" y="222208"/>
                <a:ext cx="1650375" cy="1650375"/>
              </a:xfrm>
              <a:prstGeom prst="ellipse">
                <a:avLst/>
              </a:prstGeom>
              <a:solidFill>
                <a:srgbClr val="01568D"/>
              </a:solidFill>
              <a:ln w="15875" cap="flat" cmpd="sng">
                <a:solidFill>
                  <a:schemeClr val="accent1">
                    <a:alpha val="40392"/>
                  </a:schemeClr>
                </a:solidFill>
                <a:prstDash val="solid"/>
                <a:round/>
                <a:headEnd type="none" w="med" len="med"/>
                <a:tailEnd type="none" w="med" len="med"/>
              </a:ln>
            </p:spPr>
            <p:txBody>
              <a:bodyPr lIns="47250" tIns="23625" rIns="47250" bIns="23625" anchor="t" anchorCtr="1">
                <a:noAutofit/>
              </a:bodyPr>
              <a:lstStyle/>
              <a:p>
                <a:pPr marL="0" marR="0" lvl="0" indent="0" algn="ctr" rtl="0">
                  <a:lnSpc>
                    <a:spcPct val="95000"/>
                  </a:lnSpc>
                  <a:spcBef>
                    <a:spcPts val="0"/>
                  </a:spcBef>
                  <a:spcAft>
                    <a:spcPts val="0"/>
                  </a:spcAft>
                  <a:buClr>
                    <a:srgbClr val="000000"/>
                  </a:buClr>
                  <a:buFont typeface="Arial"/>
                  <a:buNone/>
                </a:pPr>
                <a:endParaRPr sz="600" b="0" i="0" u="none" strike="noStrike" cap="none">
                  <a:solidFill>
                    <a:srgbClr val="FFFFFF"/>
                  </a:solidFill>
                  <a:latin typeface="Arial"/>
                  <a:ea typeface="Arial"/>
                  <a:cs typeface="Arial"/>
                  <a:sym typeface="Arial"/>
                </a:endParaRPr>
              </a:p>
            </p:txBody>
          </p:sp>
          <p:grpSp>
            <p:nvGrpSpPr>
              <p:cNvPr id="217" name="Shape 217"/>
              <p:cNvGrpSpPr/>
              <p:nvPr/>
            </p:nvGrpSpPr>
            <p:grpSpPr>
              <a:xfrm>
                <a:off x="5744142" y="767382"/>
                <a:ext cx="1224124" cy="526878"/>
                <a:chOff x="5464898" y="1053325"/>
                <a:chExt cx="1224124" cy="526878"/>
              </a:xfrm>
            </p:grpSpPr>
            <p:sp>
              <p:nvSpPr>
                <p:cNvPr id="218" name="Shape 218"/>
                <p:cNvSpPr/>
                <p:nvPr/>
              </p:nvSpPr>
              <p:spPr>
                <a:xfrm rot="5400000" flipH="1">
                  <a:off x="6184198" y="1075379"/>
                  <a:ext cx="409830" cy="599819"/>
                </a:xfrm>
                <a:prstGeom prst="parallelogram">
                  <a:avLst>
                    <a:gd name="adj" fmla="val 25000"/>
                  </a:avLst>
                </a:prstGeom>
                <a:gradFill>
                  <a:gsLst>
                    <a:gs pos="0">
                      <a:srgbClr val="FFFFFF"/>
                    </a:gs>
                    <a:gs pos="38000">
                      <a:srgbClr val="7CDBFE"/>
                    </a:gs>
                    <a:gs pos="93000">
                      <a:srgbClr val="00AEEF">
                        <a:alpha val="28235"/>
                      </a:srgbClr>
                    </a:gs>
                    <a:gs pos="100000">
                      <a:srgbClr val="00AEEF">
                        <a:alpha val="28235"/>
                      </a:srgbClr>
                    </a:gs>
                  </a:gsLst>
                  <a:lin ang="8400000" scaled="0"/>
                </a:gradFill>
                <a:ln>
                  <a:noFill/>
                </a:ln>
              </p:spPr>
              <p:txBody>
                <a:bodyPr lIns="47250" tIns="23625" rIns="47250" bIns="23625" anchor="t" anchorCtr="1">
                  <a:noAutofit/>
                </a:bodyPr>
                <a:lstStyle/>
                <a:p>
                  <a:pPr marL="0" marR="0" lvl="0" indent="0" algn="ctr" rtl="0">
                    <a:lnSpc>
                      <a:spcPct val="95000"/>
                    </a:lnSpc>
                    <a:spcBef>
                      <a:spcPts val="0"/>
                    </a:spcBef>
                    <a:spcAft>
                      <a:spcPts val="0"/>
                    </a:spcAft>
                    <a:buClr>
                      <a:srgbClr val="000000"/>
                    </a:buClr>
                    <a:buFont typeface="Arial"/>
                    <a:buNone/>
                  </a:pPr>
                  <a:endParaRPr sz="700" b="0" i="0" u="none" strike="noStrike" cap="none">
                    <a:solidFill>
                      <a:srgbClr val="FFFFFF"/>
                    </a:solidFill>
                    <a:latin typeface="Arial Narrow"/>
                    <a:ea typeface="Arial Narrow"/>
                    <a:cs typeface="Arial Narrow"/>
                    <a:sym typeface="Arial Narrow"/>
                  </a:endParaRPr>
                </a:p>
              </p:txBody>
            </p:sp>
            <p:sp>
              <p:nvSpPr>
                <p:cNvPr id="219" name="Shape 219"/>
                <p:cNvSpPr/>
                <p:nvPr/>
              </p:nvSpPr>
              <p:spPr>
                <a:xfrm rot="-5400000">
                  <a:off x="5565339" y="1075379"/>
                  <a:ext cx="409830" cy="599819"/>
                </a:xfrm>
                <a:prstGeom prst="parallelogram">
                  <a:avLst>
                    <a:gd name="adj" fmla="val 25000"/>
                  </a:avLst>
                </a:prstGeom>
                <a:gradFill>
                  <a:gsLst>
                    <a:gs pos="0">
                      <a:srgbClr val="FFFFFF"/>
                    </a:gs>
                    <a:gs pos="38000">
                      <a:srgbClr val="7CDBFE"/>
                    </a:gs>
                    <a:gs pos="93000">
                      <a:srgbClr val="00AEEF">
                        <a:alpha val="28235"/>
                      </a:srgbClr>
                    </a:gs>
                    <a:gs pos="100000">
                      <a:srgbClr val="00AEEF">
                        <a:alpha val="28235"/>
                      </a:srgbClr>
                    </a:gs>
                  </a:gsLst>
                  <a:lin ang="8400000" scaled="0"/>
                </a:gradFill>
                <a:ln>
                  <a:noFill/>
                </a:ln>
              </p:spPr>
              <p:txBody>
                <a:bodyPr lIns="47250" tIns="23625" rIns="47250" bIns="23625" anchor="t" anchorCtr="1">
                  <a:noAutofit/>
                </a:bodyPr>
                <a:lstStyle/>
                <a:p>
                  <a:pPr marL="0" marR="0" lvl="0" indent="0" algn="ctr" rtl="0">
                    <a:lnSpc>
                      <a:spcPct val="95000"/>
                    </a:lnSpc>
                    <a:spcBef>
                      <a:spcPts val="0"/>
                    </a:spcBef>
                    <a:spcAft>
                      <a:spcPts val="0"/>
                    </a:spcAft>
                    <a:buClr>
                      <a:srgbClr val="000000"/>
                    </a:buClr>
                    <a:buFont typeface="Arial"/>
                    <a:buNone/>
                  </a:pPr>
                  <a:endParaRPr sz="700" b="0" i="0" u="none" strike="noStrike" cap="none">
                    <a:solidFill>
                      <a:srgbClr val="FFFFFF"/>
                    </a:solidFill>
                    <a:latin typeface="Arial Narrow"/>
                    <a:ea typeface="Arial Narrow"/>
                    <a:cs typeface="Arial Narrow"/>
                    <a:sym typeface="Arial Narrow"/>
                  </a:endParaRPr>
                </a:p>
              </p:txBody>
            </p:sp>
            <p:sp>
              <p:nvSpPr>
                <p:cNvPr id="220" name="Shape 220"/>
                <p:cNvSpPr/>
                <p:nvPr/>
              </p:nvSpPr>
              <p:spPr>
                <a:xfrm>
                  <a:off x="5464898" y="1053325"/>
                  <a:ext cx="1215490" cy="201637"/>
                </a:xfrm>
                <a:prstGeom prst="diamond">
                  <a:avLst/>
                </a:prstGeom>
                <a:gradFill>
                  <a:gsLst>
                    <a:gs pos="0">
                      <a:srgbClr val="FFFFFF"/>
                    </a:gs>
                    <a:gs pos="38000">
                      <a:srgbClr val="7CDBFE"/>
                    </a:gs>
                    <a:gs pos="93000">
                      <a:srgbClr val="00AEEF">
                        <a:alpha val="28235"/>
                      </a:srgbClr>
                    </a:gs>
                    <a:gs pos="100000">
                      <a:srgbClr val="00AEEF">
                        <a:alpha val="28235"/>
                      </a:srgbClr>
                    </a:gs>
                  </a:gsLst>
                  <a:lin ang="8400000" scaled="0"/>
                </a:gradFill>
                <a:ln>
                  <a:noFill/>
                </a:ln>
              </p:spPr>
              <p:txBody>
                <a:bodyPr lIns="47250" tIns="23625" rIns="47250" bIns="23625" anchor="t" anchorCtr="1">
                  <a:noAutofit/>
                </a:bodyPr>
                <a:lstStyle/>
                <a:p>
                  <a:pPr marL="0" marR="0" lvl="0" indent="0" algn="ctr" rtl="0">
                    <a:lnSpc>
                      <a:spcPct val="95000"/>
                    </a:lnSpc>
                    <a:spcBef>
                      <a:spcPts val="0"/>
                    </a:spcBef>
                    <a:spcAft>
                      <a:spcPts val="0"/>
                    </a:spcAft>
                    <a:buClr>
                      <a:srgbClr val="000000"/>
                    </a:buClr>
                    <a:buFont typeface="Arial"/>
                    <a:buNone/>
                  </a:pPr>
                  <a:endParaRPr sz="700" b="0" i="0" u="none" strike="noStrike" cap="none">
                    <a:solidFill>
                      <a:srgbClr val="FFFFFF"/>
                    </a:solidFill>
                    <a:latin typeface="Arial Narrow"/>
                    <a:ea typeface="Arial Narrow"/>
                    <a:cs typeface="Arial Narrow"/>
                    <a:sym typeface="Arial Narrow"/>
                  </a:endParaRPr>
                </a:p>
              </p:txBody>
            </p:sp>
          </p:grpSp>
          <p:sp>
            <p:nvSpPr>
              <p:cNvPr id="221" name="Shape 221"/>
              <p:cNvSpPr txBox="1"/>
              <p:nvPr/>
            </p:nvSpPr>
            <p:spPr>
              <a:xfrm>
                <a:off x="5771696" y="1420675"/>
                <a:ext cx="1185965" cy="172354"/>
              </a:xfrm>
              <a:prstGeom prst="rect">
                <a:avLst/>
              </a:prstGeom>
              <a:noFill/>
              <a:ln>
                <a:noFill/>
              </a:ln>
            </p:spPr>
            <p:txBody>
              <a:bodyPr lIns="182875" tIns="0" rIns="182875" bIns="0" anchor="ctr" anchorCtr="0">
                <a:noAutofit/>
              </a:bodyPr>
              <a:lstStyle/>
              <a:p>
                <a:pPr marL="0" marR="0" lvl="0" indent="0" algn="ctr" rtl="0">
                  <a:lnSpc>
                    <a:spcPct val="100000"/>
                  </a:lnSpc>
                  <a:spcBef>
                    <a:spcPts val="0"/>
                  </a:spcBef>
                  <a:spcAft>
                    <a:spcPts val="0"/>
                  </a:spcAft>
                  <a:buClr>
                    <a:srgbClr val="FFFFFF"/>
                  </a:buClr>
                  <a:buSzPct val="25000"/>
                  <a:buFont typeface="Arial"/>
                  <a:buNone/>
                </a:pPr>
                <a:r>
                  <a:rPr lang="en-US" sz="700" b="1" i="0" u="none" strike="noStrike" cap="none">
                    <a:solidFill>
                      <a:srgbClr val="FFFFFF"/>
                    </a:solidFill>
                    <a:latin typeface="Arial"/>
                    <a:ea typeface="Arial"/>
                    <a:cs typeface="Arial"/>
                    <a:sym typeface="Arial"/>
                  </a:rPr>
                  <a:t>Gateway</a:t>
                </a:r>
              </a:p>
            </p:txBody>
          </p:sp>
        </p:grpSp>
        <p:sp>
          <p:nvSpPr>
            <p:cNvPr id="222" name="Shape 222"/>
            <p:cNvSpPr/>
            <p:nvPr/>
          </p:nvSpPr>
          <p:spPr>
            <a:xfrm rot="-3168860">
              <a:off x="8099017" y="4138403"/>
              <a:ext cx="1551080" cy="1554480"/>
            </a:xfrm>
            <a:prstGeom prst="ellipse">
              <a:avLst/>
            </a:prstGeom>
            <a:noFill/>
            <a:ln w="44450" cap="rnd" cmpd="sng">
              <a:solidFill>
                <a:schemeClr val="lt2">
                  <a:alpha val="13333"/>
                </a:schemeClr>
              </a:solidFill>
              <a:prstDash val="dot"/>
              <a:round/>
              <a:headEnd type="none" w="med" len="med"/>
              <a:tailEnd type="none" w="med" len="med"/>
            </a:ln>
          </p:spPr>
          <p:txBody>
            <a:bodyPr lIns="91350" tIns="45675" rIns="91350" bIns="45675" anchor="ctr" anchorCtr="0">
              <a:noAutofit/>
            </a:bodyPr>
            <a:lstStyle/>
            <a:p>
              <a:pPr marL="0" marR="0" lvl="0" indent="0" algn="ctr" rtl="0">
                <a:lnSpc>
                  <a:spcPct val="95000"/>
                </a:lnSpc>
                <a:spcBef>
                  <a:spcPts val="0"/>
                </a:spcBef>
                <a:spcAft>
                  <a:spcPts val="0"/>
                </a:spcAft>
                <a:buClr>
                  <a:srgbClr val="000000"/>
                </a:buClr>
                <a:buFont typeface="Arial"/>
                <a:buNone/>
              </a:pPr>
              <a:endParaRPr sz="1300" b="0" i="0" u="none" strike="noStrike" cap="none">
                <a:solidFill>
                  <a:srgbClr val="FFFFFF"/>
                </a:solidFill>
                <a:latin typeface="Arial Narrow"/>
                <a:ea typeface="Arial Narrow"/>
                <a:cs typeface="Arial Narrow"/>
                <a:sym typeface="Arial Narrow"/>
              </a:endParaRPr>
            </a:p>
          </p:txBody>
        </p:sp>
      </p:grpSp>
      <p:grpSp>
        <p:nvGrpSpPr>
          <p:cNvPr id="223" name="Shape 223"/>
          <p:cNvGrpSpPr/>
          <p:nvPr/>
        </p:nvGrpSpPr>
        <p:grpSpPr>
          <a:xfrm>
            <a:off x="6954223" y="1350611"/>
            <a:ext cx="1359935" cy="1359526"/>
            <a:chOff x="11132993" y="3513943"/>
            <a:chExt cx="2175897" cy="2175244"/>
          </a:xfrm>
        </p:grpSpPr>
        <p:sp>
          <p:nvSpPr>
            <p:cNvPr id="224" name="Shape 224"/>
            <p:cNvSpPr/>
            <p:nvPr/>
          </p:nvSpPr>
          <p:spPr>
            <a:xfrm>
              <a:off x="11385413" y="3776382"/>
              <a:ext cx="1650376" cy="1650375"/>
            </a:xfrm>
            <a:prstGeom prst="ellipse">
              <a:avLst/>
            </a:prstGeom>
            <a:solidFill>
              <a:srgbClr val="015389"/>
            </a:solidFill>
            <a:ln w="15875" cap="flat" cmpd="sng">
              <a:solidFill>
                <a:schemeClr val="accent1">
                  <a:alpha val="40392"/>
                </a:schemeClr>
              </a:solidFill>
              <a:prstDash val="solid"/>
              <a:round/>
              <a:headEnd type="none" w="med" len="med"/>
              <a:tailEnd type="none" w="med" len="med"/>
            </a:ln>
          </p:spPr>
          <p:txBody>
            <a:bodyPr lIns="47250" tIns="23625" rIns="47250" bIns="23625" anchor="t" anchorCtr="1">
              <a:noAutofit/>
            </a:bodyPr>
            <a:lstStyle/>
            <a:p>
              <a:pPr marL="0" marR="0" lvl="0" indent="0" algn="ctr" rtl="0">
                <a:lnSpc>
                  <a:spcPct val="95000"/>
                </a:lnSpc>
                <a:spcBef>
                  <a:spcPts val="0"/>
                </a:spcBef>
                <a:spcAft>
                  <a:spcPts val="0"/>
                </a:spcAft>
                <a:buClr>
                  <a:srgbClr val="000000"/>
                </a:buClr>
                <a:buFont typeface="Arial"/>
                <a:buNone/>
              </a:pPr>
              <a:endParaRPr sz="600" b="0" i="0" u="none" strike="noStrike" cap="none">
                <a:solidFill>
                  <a:srgbClr val="FFFFFF"/>
                </a:solidFill>
                <a:latin typeface="Arial"/>
                <a:ea typeface="Arial"/>
                <a:cs typeface="Arial"/>
                <a:sym typeface="Arial"/>
              </a:endParaRPr>
            </a:p>
          </p:txBody>
        </p:sp>
        <p:sp>
          <p:nvSpPr>
            <p:cNvPr id="225" name="Shape 225"/>
            <p:cNvSpPr txBox="1"/>
            <p:nvPr/>
          </p:nvSpPr>
          <p:spPr>
            <a:xfrm>
              <a:off x="11586846" y="4866730"/>
              <a:ext cx="1247520" cy="172354"/>
            </a:xfrm>
            <a:prstGeom prst="rect">
              <a:avLst/>
            </a:prstGeom>
            <a:noFill/>
            <a:ln>
              <a:noFill/>
            </a:ln>
          </p:spPr>
          <p:txBody>
            <a:bodyPr lIns="182875" tIns="0" rIns="182875" bIns="0" anchor="ctr" anchorCtr="0">
              <a:noAutofit/>
            </a:bodyPr>
            <a:lstStyle/>
            <a:p>
              <a:pPr marL="0" marR="0" lvl="0" indent="0" algn="ctr" rtl="0">
                <a:lnSpc>
                  <a:spcPct val="100000"/>
                </a:lnSpc>
                <a:spcBef>
                  <a:spcPts val="0"/>
                </a:spcBef>
                <a:spcAft>
                  <a:spcPts val="0"/>
                </a:spcAft>
                <a:buClr>
                  <a:srgbClr val="FFFFFF"/>
                </a:buClr>
                <a:buSzPct val="25000"/>
                <a:buFont typeface="Arial"/>
                <a:buNone/>
              </a:pPr>
              <a:r>
                <a:rPr lang="en-US" sz="700" b="1" i="0" u="none" strike="noStrike" cap="none">
                  <a:solidFill>
                    <a:srgbClr val="FFFFFF"/>
                  </a:solidFill>
                  <a:latin typeface="Arial"/>
                  <a:ea typeface="Arial"/>
                  <a:cs typeface="Arial"/>
                  <a:sym typeface="Arial"/>
                </a:rPr>
                <a:t>DC/Cloud</a:t>
              </a:r>
            </a:p>
          </p:txBody>
        </p:sp>
        <p:sp>
          <p:nvSpPr>
            <p:cNvPr id="226" name="Shape 226"/>
            <p:cNvSpPr/>
            <p:nvPr/>
          </p:nvSpPr>
          <p:spPr>
            <a:xfrm>
              <a:off x="11580050" y="4021973"/>
              <a:ext cx="1334035" cy="716211"/>
            </a:xfrm>
            <a:custGeom>
              <a:avLst/>
              <a:gdLst/>
              <a:ahLst/>
              <a:cxnLst/>
              <a:rect l="0" t="0" r="0" b="0"/>
              <a:pathLst>
                <a:path w="120000" h="120000" extrusionOk="0">
                  <a:moveTo>
                    <a:pt x="77356" y="105840"/>
                  </a:moveTo>
                  <a:lnTo>
                    <a:pt x="79438" y="105840"/>
                  </a:lnTo>
                  <a:cubicBezTo>
                    <a:pt x="79553" y="105840"/>
                    <a:pt x="79646" y="105980"/>
                    <a:pt x="79646" y="106154"/>
                  </a:cubicBezTo>
                  <a:lnTo>
                    <a:pt x="79646" y="109367"/>
                  </a:lnTo>
                  <a:cubicBezTo>
                    <a:pt x="79646" y="109540"/>
                    <a:pt x="79553" y="109681"/>
                    <a:pt x="79438" y="109681"/>
                  </a:cubicBezTo>
                  <a:lnTo>
                    <a:pt x="77356" y="109681"/>
                  </a:lnTo>
                  <a:cubicBezTo>
                    <a:pt x="77241" y="109681"/>
                    <a:pt x="77148" y="109540"/>
                    <a:pt x="77148" y="109367"/>
                  </a:cubicBezTo>
                  <a:lnTo>
                    <a:pt x="77148" y="106154"/>
                  </a:lnTo>
                  <a:cubicBezTo>
                    <a:pt x="77148" y="105980"/>
                    <a:pt x="77241" y="105840"/>
                    <a:pt x="77356" y="105840"/>
                  </a:cubicBezTo>
                  <a:close/>
                  <a:moveTo>
                    <a:pt x="73921" y="105840"/>
                  </a:moveTo>
                  <a:lnTo>
                    <a:pt x="76002" y="105840"/>
                  </a:lnTo>
                  <a:cubicBezTo>
                    <a:pt x="76117" y="105840"/>
                    <a:pt x="76211" y="105980"/>
                    <a:pt x="76211" y="106154"/>
                  </a:cubicBezTo>
                  <a:lnTo>
                    <a:pt x="76211" y="109367"/>
                  </a:lnTo>
                  <a:cubicBezTo>
                    <a:pt x="76211" y="109540"/>
                    <a:pt x="76117" y="109681"/>
                    <a:pt x="76002" y="109681"/>
                  </a:cubicBezTo>
                  <a:lnTo>
                    <a:pt x="73921" y="109681"/>
                  </a:lnTo>
                  <a:cubicBezTo>
                    <a:pt x="73805" y="109681"/>
                    <a:pt x="73712" y="109540"/>
                    <a:pt x="73712" y="109367"/>
                  </a:cubicBezTo>
                  <a:lnTo>
                    <a:pt x="73712" y="106154"/>
                  </a:lnTo>
                  <a:cubicBezTo>
                    <a:pt x="73712" y="105980"/>
                    <a:pt x="73805" y="105840"/>
                    <a:pt x="73921" y="105840"/>
                  </a:cubicBezTo>
                  <a:close/>
                  <a:moveTo>
                    <a:pt x="47709" y="105840"/>
                  </a:moveTo>
                  <a:lnTo>
                    <a:pt x="49790" y="105840"/>
                  </a:lnTo>
                  <a:cubicBezTo>
                    <a:pt x="49905" y="105840"/>
                    <a:pt x="49999" y="105980"/>
                    <a:pt x="49999" y="106154"/>
                  </a:cubicBezTo>
                  <a:lnTo>
                    <a:pt x="49999" y="109367"/>
                  </a:lnTo>
                  <a:cubicBezTo>
                    <a:pt x="49999" y="109540"/>
                    <a:pt x="49905" y="109681"/>
                    <a:pt x="49790" y="109681"/>
                  </a:cubicBezTo>
                  <a:lnTo>
                    <a:pt x="47709" y="109681"/>
                  </a:lnTo>
                  <a:cubicBezTo>
                    <a:pt x="47594" y="109681"/>
                    <a:pt x="47500" y="109540"/>
                    <a:pt x="47500" y="109367"/>
                  </a:cubicBezTo>
                  <a:lnTo>
                    <a:pt x="47500" y="106154"/>
                  </a:lnTo>
                  <a:cubicBezTo>
                    <a:pt x="47500" y="105980"/>
                    <a:pt x="47594" y="105840"/>
                    <a:pt x="47709" y="105840"/>
                  </a:cubicBezTo>
                  <a:close/>
                  <a:moveTo>
                    <a:pt x="44273" y="105840"/>
                  </a:moveTo>
                  <a:lnTo>
                    <a:pt x="46354" y="105840"/>
                  </a:lnTo>
                  <a:cubicBezTo>
                    <a:pt x="46469" y="105840"/>
                    <a:pt x="46563" y="105980"/>
                    <a:pt x="46563" y="106154"/>
                  </a:cubicBezTo>
                  <a:lnTo>
                    <a:pt x="46563" y="109367"/>
                  </a:lnTo>
                  <a:cubicBezTo>
                    <a:pt x="46563" y="109540"/>
                    <a:pt x="46469" y="109681"/>
                    <a:pt x="46354" y="109681"/>
                  </a:cubicBezTo>
                  <a:lnTo>
                    <a:pt x="44273" y="109681"/>
                  </a:lnTo>
                  <a:cubicBezTo>
                    <a:pt x="44158" y="109681"/>
                    <a:pt x="44064" y="109540"/>
                    <a:pt x="44064" y="109367"/>
                  </a:cubicBezTo>
                  <a:lnTo>
                    <a:pt x="44064" y="106154"/>
                  </a:lnTo>
                  <a:cubicBezTo>
                    <a:pt x="44064" y="105980"/>
                    <a:pt x="44158" y="105840"/>
                    <a:pt x="44273" y="105840"/>
                  </a:cubicBezTo>
                  <a:close/>
                  <a:moveTo>
                    <a:pt x="61985" y="105695"/>
                  </a:moveTo>
                  <a:lnTo>
                    <a:pt x="72546" y="105695"/>
                  </a:lnTo>
                  <a:cubicBezTo>
                    <a:pt x="72672" y="105695"/>
                    <a:pt x="72775" y="105849"/>
                    <a:pt x="72775" y="106040"/>
                  </a:cubicBezTo>
                  <a:lnTo>
                    <a:pt x="72775" y="109481"/>
                  </a:lnTo>
                  <a:cubicBezTo>
                    <a:pt x="72775" y="109671"/>
                    <a:pt x="72672" y="109825"/>
                    <a:pt x="72546" y="109825"/>
                  </a:cubicBezTo>
                  <a:lnTo>
                    <a:pt x="61985" y="109825"/>
                  </a:lnTo>
                  <a:cubicBezTo>
                    <a:pt x="61858" y="109825"/>
                    <a:pt x="61756" y="109671"/>
                    <a:pt x="61756" y="109481"/>
                  </a:cubicBezTo>
                  <a:lnTo>
                    <a:pt x="61756" y="106040"/>
                  </a:lnTo>
                  <a:cubicBezTo>
                    <a:pt x="61756" y="105849"/>
                    <a:pt x="61858" y="105695"/>
                    <a:pt x="61985" y="105695"/>
                  </a:cubicBezTo>
                  <a:close/>
                  <a:moveTo>
                    <a:pt x="32337" y="105695"/>
                  </a:moveTo>
                  <a:lnTo>
                    <a:pt x="42898" y="105695"/>
                  </a:lnTo>
                  <a:cubicBezTo>
                    <a:pt x="43024" y="105695"/>
                    <a:pt x="43127" y="105849"/>
                    <a:pt x="43127" y="106040"/>
                  </a:cubicBezTo>
                  <a:lnTo>
                    <a:pt x="43127" y="109481"/>
                  </a:lnTo>
                  <a:cubicBezTo>
                    <a:pt x="43127" y="109671"/>
                    <a:pt x="43024" y="109825"/>
                    <a:pt x="42898" y="109825"/>
                  </a:cubicBezTo>
                  <a:lnTo>
                    <a:pt x="32337" y="109825"/>
                  </a:lnTo>
                  <a:cubicBezTo>
                    <a:pt x="32210" y="109825"/>
                    <a:pt x="32108" y="109671"/>
                    <a:pt x="32108" y="109481"/>
                  </a:cubicBezTo>
                  <a:lnTo>
                    <a:pt x="32108" y="106040"/>
                  </a:lnTo>
                  <a:cubicBezTo>
                    <a:pt x="32108" y="105849"/>
                    <a:pt x="32210" y="105695"/>
                    <a:pt x="32337" y="105695"/>
                  </a:cubicBezTo>
                  <a:close/>
                  <a:moveTo>
                    <a:pt x="77356" y="100489"/>
                  </a:moveTo>
                  <a:lnTo>
                    <a:pt x="79438" y="100489"/>
                  </a:lnTo>
                  <a:cubicBezTo>
                    <a:pt x="79553" y="100489"/>
                    <a:pt x="79646" y="100629"/>
                    <a:pt x="79646" y="100803"/>
                  </a:cubicBezTo>
                  <a:lnTo>
                    <a:pt x="79646" y="104016"/>
                  </a:lnTo>
                  <a:cubicBezTo>
                    <a:pt x="79646" y="104190"/>
                    <a:pt x="79553" y="104330"/>
                    <a:pt x="79438" y="104330"/>
                  </a:cubicBezTo>
                  <a:lnTo>
                    <a:pt x="77356" y="104330"/>
                  </a:lnTo>
                  <a:cubicBezTo>
                    <a:pt x="77241" y="104330"/>
                    <a:pt x="77148" y="104190"/>
                    <a:pt x="77148" y="104016"/>
                  </a:cubicBezTo>
                  <a:lnTo>
                    <a:pt x="77148" y="100803"/>
                  </a:lnTo>
                  <a:cubicBezTo>
                    <a:pt x="77148" y="100629"/>
                    <a:pt x="77241" y="100489"/>
                    <a:pt x="77356" y="100489"/>
                  </a:cubicBezTo>
                  <a:close/>
                  <a:moveTo>
                    <a:pt x="73921" y="100489"/>
                  </a:moveTo>
                  <a:lnTo>
                    <a:pt x="76002" y="100489"/>
                  </a:lnTo>
                  <a:cubicBezTo>
                    <a:pt x="76117" y="100489"/>
                    <a:pt x="76211" y="100629"/>
                    <a:pt x="76211" y="100803"/>
                  </a:cubicBezTo>
                  <a:lnTo>
                    <a:pt x="76211" y="104016"/>
                  </a:lnTo>
                  <a:cubicBezTo>
                    <a:pt x="76211" y="104190"/>
                    <a:pt x="76117" y="104330"/>
                    <a:pt x="76002" y="104330"/>
                  </a:cubicBezTo>
                  <a:lnTo>
                    <a:pt x="73921" y="104330"/>
                  </a:lnTo>
                  <a:cubicBezTo>
                    <a:pt x="73805" y="104330"/>
                    <a:pt x="73712" y="104190"/>
                    <a:pt x="73712" y="104016"/>
                  </a:cubicBezTo>
                  <a:lnTo>
                    <a:pt x="73712" y="100803"/>
                  </a:lnTo>
                  <a:cubicBezTo>
                    <a:pt x="73712" y="100629"/>
                    <a:pt x="73805" y="100489"/>
                    <a:pt x="73921" y="100489"/>
                  </a:cubicBezTo>
                  <a:close/>
                  <a:moveTo>
                    <a:pt x="47709" y="100489"/>
                  </a:moveTo>
                  <a:lnTo>
                    <a:pt x="49790" y="100489"/>
                  </a:lnTo>
                  <a:cubicBezTo>
                    <a:pt x="49905" y="100489"/>
                    <a:pt x="49999" y="100629"/>
                    <a:pt x="49999" y="100803"/>
                  </a:cubicBezTo>
                  <a:lnTo>
                    <a:pt x="49999" y="104016"/>
                  </a:lnTo>
                  <a:cubicBezTo>
                    <a:pt x="49999" y="104190"/>
                    <a:pt x="49905" y="104330"/>
                    <a:pt x="49790" y="104330"/>
                  </a:cubicBezTo>
                  <a:lnTo>
                    <a:pt x="47709" y="104330"/>
                  </a:lnTo>
                  <a:cubicBezTo>
                    <a:pt x="47594" y="104330"/>
                    <a:pt x="47500" y="104190"/>
                    <a:pt x="47500" y="104016"/>
                  </a:cubicBezTo>
                  <a:lnTo>
                    <a:pt x="47500" y="100803"/>
                  </a:lnTo>
                  <a:cubicBezTo>
                    <a:pt x="47500" y="100629"/>
                    <a:pt x="47594" y="100489"/>
                    <a:pt x="47709" y="100489"/>
                  </a:cubicBezTo>
                  <a:close/>
                  <a:moveTo>
                    <a:pt x="44273" y="100489"/>
                  </a:moveTo>
                  <a:lnTo>
                    <a:pt x="46354" y="100489"/>
                  </a:lnTo>
                  <a:cubicBezTo>
                    <a:pt x="46469" y="100489"/>
                    <a:pt x="46563" y="100629"/>
                    <a:pt x="46563" y="100803"/>
                  </a:cubicBezTo>
                  <a:lnTo>
                    <a:pt x="46563" y="104016"/>
                  </a:lnTo>
                  <a:cubicBezTo>
                    <a:pt x="46563" y="104190"/>
                    <a:pt x="46469" y="104330"/>
                    <a:pt x="46354" y="104330"/>
                  </a:cubicBezTo>
                  <a:lnTo>
                    <a:pt x="44273" y="104330"/>
                  </a:lnTo>
                  <a:cubicBezTo>
                    <a:pt x="44158" y="104330"/>
                    <a:pt x="44064" y="104190"/>
                    <a:pt x="44064" y="104016"/>
                  </a:cubicBezTo>
                  <a:lnTo>
                    <a:pt x="44064" y="100803"/>
                  </a:lnTo>
                  <a:cubicBezTo>
                    <a:pt x="44064" y="100629"/>
                    <a:pt x="44158" y="100489"/>
                    <a:pt x="44273" y="100489"/>
                  </a:cubicBezTo>
                  <a:close/>
                  <a:moveTo>
                    <a:pt x="61985" y="100344"/>
                  </a:moveTo>
                  <a:lnTo>
                    <a:pt x="72546" y="100344"/>
                  </a:lnTo>
                  <a:cubicBezTo>
                    <a:pt x="72672" y="100344"/>
                    <a:pt x="72775" y="100499"/>
                    <a:pt x="72775" y="100689"/>
                  </a:cubicBezTo>
                  <a:lnTo>
                    <a:pt x="72775" y="104130"/>
                  </a:lnTo>
                  <a:cubicBezTo>
                    <a:pt x="72775" y="104321"/>
                    <a:pt x="72672" y="104475"/>
                    <a:pt x="72546" y="104475"/>
                  </a:cubicBezTo>
                  <a:lnTo>
                    <a:pt x="61985" y="104475"/>
                  </a:lnTo>
                  <a:cubicBezTo>
                    <a:pt x="61858" y="104475"/>
                    <a:pt x="61756" y="104321"/>
                    <a:pt x="61756" y="104130"/>
                  </a:cubicBezTo>
                  <a:lnTo>
                    <a:pt x="61756" y="100689"/>
                  </a:lnTo>
                  <a:cubicBezTo>
                    <a:pt x="61756" y="100499"/>
                    <a:pt x="61858" y="100344"/>
                    <a:pt x="61985" y="100344"/>
                  </a:cubicBezTo>
                  <a:close/>
                  <a:moveTo>
                    <a:pt x="32337" y="100344"/>
                  </a:moveTo>
                  <a:lnTo>
                    <a:pt x="42898" y="100344"/>
                  </a:lnTo>
                  <a:cubicBezTo>
                    <a:pt x="43024" y="100344"/>
                    <a:pt x="43127" y="100499"/>
                    <a:pt x="43127" y="100689"/>
                  </a:cubicBezTo>
                  <a:lnTo>
                    <a:pt x="43127" y="104130"/>
                  </a:lnTo>
                  <a:cubicBezTo>
                    <a:pt x="43127" y="104321"/>
                    <a:pt x="43024" y="104475"/>
                    <a:pt x="42898" y="104475"/>
                  </a:cubicBezTo>
                  <a:lnTo>
                    <a:pt x="32337" y="104475"/>
                  </a:lnTo>
                  <a:cubicBezTo>
                    <a:pt x="32210" y="104475"/>
                    <a:pt x="32108" y="104321"/>
                    <a:pt x="32108" y="104130"/>
                  </a:cubicBezTo>
                  <a:lnTo>
                    <a:pt x="32108" y="100689"/>
                  </a:lnTo>
                  <a:cubicBezTo>
                    <a:pt x="32108" y="100499"/>
                    <a:pt x="32210" y="100344"/>
                    <a:pt x="32337" y="100344"/>
                  </a:cubicBezTo>
                  <a:close/>
                  <a:moveTo>
                    <a:pt x="77356" y="95138"/>
                  </a:moveTo>
                  <a:lnTo>
                    <a:pt x="79438" y="95138"/>
                  </a:lnTo>
                  <a:cubicBezTo>
                    <a:pt x="79553" y="95138"/>
                    <a:pt x="79646" y="95279"/>
                    <a:pt x="79646" y="95452"/>
                  </a:cubicBezTo>
                  <a:lnTo>
                    <a:pt x="79646" y="98665"/>
                  </a:lnTo>
                  <a:cubicBezTo>
                    <a:pt x="79646" y="98839"/>
                    <a:pt x="79553" y="98980"/>
                    <a:pt x="79438" y="98980"/>
                  </a:cubicBezTo>
                  <a:lnTo>
                    <a:pt x="77356" y="98980"/>
                  </a:lnTo>
                  <a:cubicBezTo>
                    <a:pt x="77241" y="98980"/>
                    <a:pt x="77148" y="98839"/>
                    <a:pt x="77148" y="98665"/>
                  </a:cubicBezTo>
                  <a:lnTo>
                    <a:pt x="77148" y="95452"/>
                  </a:lnTo>
                  <a:cubicBezTo>
                    <a:pt x="77148" y="95279"/>
                    <a:pt x="77241" y="95138"/>
                    <a:pt x="77356" y="95138"/>
                  </a:cubicBezTo>
                  <a:close/>
                  <a:moveTo>
                    <a:pt x="73921" y="95138"/>
                  </a:moveTo>
                  <a:lnTo>
                    <a:pt x="76002" y="95138"/>
                  </a:lnTo>
                  <a:cubicBezTo>
                    <a:pt x="76117" y="95138"/>
                    <a:pt x="76211" y="95279"/>
                    <a:pt x="76211" y="95452"/>
                  </a:cubicBezTo>
                  <a:lnTo>
                    <a:pt x="76211" y="98665"/>
                  </a:lnTo>
                  <a:cubicBezTo>
                    <a:pt x="76211" y="98839"/>
                    <a:pt x="76117" y="98980"/>
                    <a:pt x="76002" y="98980"/>
                  </a:cubicBezTo>
                  <a:lnTo>
                    <a:pt x="73921" y="98980"/>
                  </a:lnTo>
                  <a:cubicBezTo>
                    <a:pt x="73805" y="98980"/>
                    <a:pt x="73712" y="98839"/>
                    <a:pt x="73712" y="98665"/>
                  </a:cubicBezTo>
                  <a:lnTo>
                    <a:pt x="73712" y="95452"/>
                  </a:lnTo>
                  <a:cubicBezTo>
                    <a:pt x="73712" y="95279"/>
                    <a:pt x="73805" y="95138"/>
                    <a:pt x="73921" y="95138"/>
                  </a:cubicBezTo>
                  <a:close/>
                  <a:moveTo>
                    <a:pt x="47709" y="95138"/>
                  </a:moveTo>
                  <a:lnTo>
                    <a:pt x="49790" y="95138"/>
                  </a:lnTo>
                  <a:cubicBezTo>
                    <a:pt x="49905" y="95138"/>
                    <a:pt x="49999" y="95279"/>
                    <a:pt x="49999" y="95452"/>
                  </a:cubicBezTo>
                  <a:lnTo>
                    <a:pt x="49999" y="98665"/>
                  </a:lnTo>
                  <a:cubicBezTo>
                    <a:pt x="49999" y="98839"/>
                    <a:pt x="49905" y="98980"/>
                    <a:pt x="49790" y="98980"/>
                  </a:cubicBezTo>
                  <a:lnTo>
                    <a:pt x="47709" y="98980"/>
                  </a:lnTo>
                  <a:cubicBezTo>
                    <a:pt x="47594" y="98980"/>
                    <a:pt x="47500" y="98839"/>
                    <a:pt x="47500" y="98665"/>
                  </a:cubicBezTo>
                  <a:lnTo>
                    <a:pt x="47500" y="95452"/>
                  </a:lnTo>
                  <a:cubicBezTo>
                    <a:pt x="47500" y="95279"/>
                    <a:pt x="47594" y="95138"/>
                    <a:pt x="47709" y="95138"/>
                  </a:cubicBezTo>
                  <a:close/>
                  <a:moveTo>
                    <a:pt x="44273" y="95138"/>
                  </a:moveTo>
                  <a:lnTo>
                    <a:pt x="46354" y="95138"/>
                  </a:lnTo>
                  <a:cubicBezTo>
                    <a:pt x="46469" y="95138"/>
                    <a:pt x="46563" y="95279"/>
                    <a:pt x="46563" y="95452"/>
                  </a:cubicBezTo>
                  <a:lnTo>
                    <a:pt x="46563" y="98665"/>
                  </a:lnTo>
                  <a:cubicBezTo>
                    <a:pt x="46563" y="98839"/>
                    <a:pt x="46469" y="98980"/>
                    <a:pt x="46354" y="98980"/>
                  </a:cubicBezTo>
                  <a:lnTo>
                    <a:pt x="44273" y="98980"/>
                  </a:lnTo>
                  <a:cubicBezTo>
                    <a:pt x="44158" y="98980"/>
                    <a:pt x="44064" y="98839"/>
                    <a:pt x="44064" y="98665"/>
                  </a:cubicBezTo>
                  <a:lnTo>
                    <a:pt x="44064" y="95452"/>
                  </a:lnTo>
                  <a:cubicBezTo>
                    <a:pt x="44064" y="95279"/>
                    <a:pt x="44158" y="95138"/>
                    <a:pt x="44273" y="95138"/>
                  </a:cubicBezTo>
                  <a:close/>
                  <a:moveTo>
                    <a:pt x="61985" y="94994"/>
                  </a:moveTo>
                  <a:lnTo>
                    <a:pt x="72546" y="94994"/>
                  </a:lnTo>
                  <a:cubicBezTo>
                    <a:pt x="72672" y="94994"/>
                    <a:pt x="72775" y="95148"/>
                    <a:pt x="72775" y="95338"/>
                  </a:cubicBezTo>
                  <a:lnTo>
                    <a:pt x="72775" y="98779"/>
                  </a:lnTo>
                  <a:cubicBezTo>
                    <a:pt x="72775" y="98970"/>
                    <a:pt x="72672" y="99124"/>
                    <a:pt x="72546" y="99124"/>
                  </a:cubicBezTo>
                  <a:lnTo>
                    <a:pt x="61985" y="99124"/>
                  </a:lnTo>
                  <a:cubicBezTo>
                    <a:pt x="61858" y="99124"/>
                    <a:pt x="61756" y="98970"/>
                    <a:pt x="61756" y="98779"/>
                  </a:cubicBezTo>
                  <a:lnTo>
                    <a:pt x="61756" y="95338"/>
                  </a:lnTo>
                  <a:cubicBezTo>
                    <a:pt x="61756" y="95148"/>
                    <a:pt x="61858" y="94994"/>
                    <a:pt x="61985" y="94994"/>
                  </a:cubicBezTo>
                  <a:close/>
                  <a:moveTo>
                    <a:pt x="32337" y="94994"/>
                  </a:moveTo>
                  <a:lnTo>
                    <a:pt x="42898" y="94994"/>
                  </a:lnTo>
                  <a:cubicBezTo>
                    <a:pt x="43024" y="94994"/>
                    <a:pt x="43127" y="95148"/>
                    <a:pt x="43127" y="95338"/>
                  </a:cubicBezTo>
                  <a:lnTo>
                    <a:pt x="43127" y="98779"/>
                  </a:lnTo>
                  <a:cubicBezTo>
                    <a:pt x="43127" y="98970"/>
                    <a:pt x="43024" y="99124"/>
                    <a:pt x="42898" y="99124"/>
                  </a:cubicBezTo>
                  <a:lnTo>
                    <a:pt x="32337" y="99124"/>
                  </a:lnTo>
                  <a:cubicBezTo>
                    <a:pt x="32210" y="99124"/>
                    <a:pt x="32108" y="98970"/>
                    <a:pt x="32108" y="98779"/>
                  </a:cubicBezTo>
                  <a:lnTo>
                    <a:pt x="32108" y="95338"/>
                  </a:lnTo>
                  <a:cubicBezTo>
                    <a:pt x="32108" y="95148"/>
                    <a:pt x="32210" y="94994"/>
                    <a:pt x="32337" y="94994"/>
                  </a:cubicBezTo>
                  <a:close/>
                  <a:moveTo>
                    <a:pt x="77356" y="89788"/>
                  </a:moveTo>
                  <a:lnTo>
                    <a:pt x="79438" y="89788"/>
                  </a:lnTo>
                  <a:cubicBezTo>
                    <a:pt x="79553" y="89788"/>
                    <a:pt x="79646" y="89929"/>
                    <a:pt x="79646" y="90102"/>
                  </a:cubicBezTo>
                  <a:lnTo>
                    <a:pt x="79646" y="93315"/>
                  </a:lnTo>
                  <a:cubicBezTo>
                    <a:pt x="79646" y="93488"/>
                    <a:pt x="79553" y="93629"/>
                    <a:pt x="79438" y="93629"/>
                  </a:cubicBezTo>
                  <a:lnTo>
                    <a:pt x="77356" y="93629"/>
                  </a:lnTo>
                  <a:cubicBezTo>
                    <a:pt x="77241" y="93629"/>
                    <a:pt x="77148" y="93488"/>
                    <a:pt x="77148" y="93315"/>
                  </a:cubicBezTo>
                  <a:lnTo>
                    <a:pt x="77148" y="90102"/>
                  </a:lnTo>
                  <a:cubicBezTo>
                    <a:pt x="77148" y="89929"/>
                    <a:pt x="77241" y="89788"/>
                    <a:pt x="77356" y="89788"/>
                  </a:cubicBezTo>
                  <a:close/>
                  <a:moveTo>
                    <a:pt x="73921" y="89788"/>
                  </a:moveTo>
                  <a:lnTo>
                    <a:pt x="76002" y="89788"/>
                  </a:lnTo>
                  <a:cubicBezTo>
                    <a:pt x="76117" y="89788"/>
                    <a:pt x="76211" y="89929"/>
                    <a:pt x="76211" y="90102"/>
                  </a:cubicBezTo>
                  <a:lnTo>
                    <a:pt x="76211" y="93315"/>
                  </a:lnTo>
                  <a:cubicBezTo>
                    <a:pt x="76211" y="93488"/>
                    <a:pt x="76117" y="93629"/>
                    <a:pt x="76002" y="93629"/>
                  </a:cubicBezTo>
                  <a:lnTo>
                    <a:pt x="73921" y="93629"/>
                  </a:lnTo>
                  <a:cubicBezTo>
                    <a:pt x="73805" y="93629"/>
                    <a:pt x="73712" y="93488"/>
                    <a:pt x="73712" y="93315"/>
                  </a:cubicBezTo>
                  <a:lnTo>
                    <a:pt x="73712" y="90102"/>
                  </a:lnTo>
                  <a:cubicBezTo>
                    <a:pt x="73712" y="89929"/>
                    <a:pt x="73805" y="89788"/>
                    <a:pt x="73921" y="89788"/>
                  </a:cubicBezTo>
                  <a:close/>
                  <a:moveTo>
                    <a:pt x="47709" y="89788"/>
                  </a:moveTo>
                  <a:lnTo>
                    <a:pt x="49790" y="89788"/>
                  </a:lnTo>
                  <a:cubicBezTo>
                    <a:pt x="49905" y="89788"/>
                    <a:pt x="49999" y="89929"/>
                    <a:pt x="49999" y="90102"/>
                  </a:cubicBezTo>
                  <a:lnTo>
                    <a:pt x="49999" y="93315"/>
                  </a:lnTo>
                  <a:cubicBezTo>
                    <a:pt x="49999" y="93488"/>
                    <a:pt x="49905" y="93629"/>
                    <a:pt x="49790" y="93629"/>
                  </a:cubicBezTo>
                  <a:lnTo>
                    <a:pt x="47709" y="93629"/>
                  </a:lnTo>
                  <a:cubicBezTo>
                    <a:pt x="47594" y="93629"/>
                    <a:pt x="47500" y="93488"/>
                    <a:pt x="47500" y="93315"/>
                  </a:cubicBezTo>
                  <a:lnTo>
                    <a:pt x="47500" y="90102"/>
                  </a:lnTo>
                  <a:cubicBezTo>
                    <a:pt x="47500" y="89929"/>
                    <a:pt x="47594" y="89788"/>
                    <a:pt x="47709" y="89788"/>
                  </a:cubicBezTo>
                  <a:close/>
                  <a:moveTo>
                    <a:pt x="44273" y="89788"/>
                  </a:moveTo>
                  <a:lnTo>
                    <a:pt x="46354" y="89788"/>
                  </a:lnTo>
                  <a:cubicBezTo>
                    <a:pt x="46469" y="89788"/>
                    <a:pt x="46563" y="89929"/>
                    <a:pt x="46563" y="90102"/>
                  </a:cubicBezTo>
                  <a:lnTo>
                    <a:pt x="46563" y="93315"/>
                  </a:lnTo>
                  <a:cubicBezTo>
                    <a:pt x="46563" y="93488"/>
                    <a:pt x="46469" y="93629"/>
                    <a:pt x="46354" y="93629"/>
                  </a:cubicBezTo>
                  <a:lnTo>
                    <a:pt x="44273" y="93629"/>
                  </a:lnTo>
                  <a:cubicBezTo>
                    <a:pt x="44158" y="93629"/>
                    <a:pt x="44064" y="93488"/>
                    <a:pt x="44064" y="93315"/>
                  </a:cubicBezTo>
                  <a:lnTo>
                    <a:pt x="44064" y="90102"/>
                  </a:lnTo>
                  <a:cubicBezTo>
                    <a:pt x="44064" y="89929"/>
                    <a:pt x="44158" y="89788"/>
                    <a:pt x="44273" y="89788"/>
                  </a:cubicBezTo>
                  <a:close/>
                  <a:moveTo>
                    <a:pt x="61985" y="89643"/>
                  </a:moveTo>
                  <a:lnTo>
                    <a:pt x="72546" y="89643"/>
                  </a:lnTo>
                  <a:cubicBezTo>
                    <a:pt x="72672" y="89643"/>
                    <a:pt x="72775" y="89797"/>
                    <a:pt x="72775" y="89988"/>
                  </a:cubicBezTo>
                  <a:lnTo>
                    <a:pt x="72775" y="93429"/>
                  </a:lnTo>
                  <a:cubicBezTo>
                    <a:pt x="72775" y="93619"/>
                    <a:pt x="72672" y="93774"/>
                    <a:pt x="72546" y="93774"/>
                  </a:cubicBezTo>
                  <a:lnTo>
                    <a:pt x="61985" y="93774"/>
                  </a:lnTo>
                  <a:cubicBezTo>
                    <a:pt x="61858" y="93774"/>
                    <a:pt x="61756" y="93619"/>
                    <a:pt x="61756" y="93429"/>
                  </a:cubicBezTo>
                  <a:lnTo>
                    <a:pt x="61756" y="89988"/>
                  </a:lnTo>
                  <a:cubicBezTo>
                    <a:pt x="61756" y="89797"/>
                    <a:pt x="61858" y="89643"/>
                    <a:pt x="61985" y="89643"/>
                  </a:cubicBezTo>
                  <a:close/>
                  <a:moveTo>
                    <a:pt x="32337" y="89643"/>
                  </a:moveTo>
                  <a:lnTo>
                    <a:pt x="42898" y="89643"/>
                  </a:lnTo>
                  <a:cubicBezTo>
                    <a:pt x="43024" y="89643"/>
                    <a:pt x="43127" y="89797"/>
                    <a:pt x="43127" y="89988"/>
                  </a:cubicBezTo>
                  <a:lnTo>
                    <a:pt x="43127" y="93429"/>
                  </a:lnTo>
                  <a:cubicBezTo>
                    <a:pt x="43127" y="93619"/>
                    <a:pt x="43024" y="93774"/>
                    <a:pt x="42898" y="93774"/>
                  </a:cubicBezTo>
                  <a:lnTo>
                    <a:pt x="32337" y="93774"/>
                  </a:lnTo>
                  <a:cubicBezTo>
                    <a:pt x="32210" y="93774"/>
                    <a:pt x="32108" y="93619"/>
                    <a:pt x="32108" y="93429"/>
                  </a:cubicBezTo>
                  <a:lnTo>
                    <a:pt x="32108" y="89988"/>
                  </a:lnTo>
                  <a:cubicBezTo>
                    <a:pt x="32108" y="89797"/>
                    <a:pt x="32210" y="89643"/>
                    <a:pt x="32337" y="89643"/>
                  </a:cubicBezTo>
                  <a:close/>
                  <a:moveTo>
                    <a:pt x="77356" y="84437"/>
                  </a:moveTo>
                  <a:lnTo>
                    <a:pt x="79438" y="84437"/>
                  </a:lnTo>
                  <a:cubicBezTo>
                    <a:pt x="79553" y="84437"/>
                    <a:pt x="79646" y="84578"/>
                    <a:pt x="79646" y="84751"/>
                  </a:cubicBezTo>
                  <a:lnTo>
                    <a:pt x="79646" y="87964"/>
                  </a:lnTo>
                  <a:cubicBezTo>
                    <a:pt x="79646" y="88138"/>
                    <a:pt x="79553" y="88278"/>
                    <a:pt x="79438" y="88278"/>
                  </a:cubicBezTo>
                  <a:lnTo>
                    <a:pt x="77356" y="88278"/>
                  </a:lnTo>
                  <a:cubicBezTo>
                    <a:pt x="77241" y="88278"/>
                    <a:pt x="77148" y="88138"/>
                    <a:pt x="77148" y="87964"/>
                  </a:cubicBezTo>
                  <a:lnTo>
                    <a:pt x="77148" y="84751"/>
                  </a:lnTo>
                  <a:cubicBezTo>
                    <a:pt x="77148" y="84578"/>
                    <a:pt x="77241" y="84437"/>
                    <a:pt x="77356" y="84437"/>
                  </a:cubicBezTo>
                  <a:close/>
                  <a:moveTo>
                    <a:pt x="73921" y="84437"/>
                  </a:moveTo>
                  <a:lnTo>
                    <a:pt x="76002" y="84437"/>
                  </a:lnTo>
                  <a:cubicBezTo>
                    <a:pt x="76117" y="84437"/>
                    <a:pt x="76211" y="84578"/>
                    <a:pt x="76211" y="84751"/>
                  </a:cubicBezTo>
                  <a:lnTo>
                    <a:pt x="76211" y="87964"/>
                  </a:lnTo>
                  <a:cubicBezTo>
                    <a:pt x="76211" y="88138"/>
                    <a:pt x="76117" y="88278"/>
                    <a:pt x="76002" y="88278"/>
                  </a:cubicBezTo>
                  <a:lnTo>
                    <a:pt x="73921" y="88278"/>
                  </a:lnTo>
                  <a:cubicBezTo>
                    <a:pt x="73805" y="88278"/>
                    <a:pt x="73712" y="88138"/>
                    <a:pt x="73712" y="87964"/>
                  </a:cubicBezTo>
                  <a:lnTo>
                    <a:pt x="73712" y="84751"/>
                  </a:lnTo>
                  <a:cubicBezTo>
                    <a:pt x="73712" y="84578"/>
                    <a:pt x="73805" y="84437"/>
                    <a:pt x="73921" y="84437"/>
                  </a:cubicBezTo>
                  <a:close/>
                  <a:moveTo>
                    <a:pt x="47709" y="84437"/>
                  </a:moveTo>
                  <a:lnTo>
                    <a:pt x="49790" y="84437"/>
                  </a:lnTo>
                  <a:cubicBezTo>
                    <a:pt x="49905" y="84437"/>
                    <a:pt x="49999" y="84578"/>
                    <a:pt x="49999" y="84751"/>
                  </a:cubicBezTo>
                  <a:lnTo>
                    <a:pt x="49999" y="87964"/>
                  </a:lnTo>
                  <a:cubicBezTo>
                    <a:pt x="49999" y="88138"/>
                    <a:pt x="49905" y="88278"/>
                    <a:pt x="49790" y="88278"/>
                  </a:cubicBezTo>
                  <a:lnTo>
                    <a:pt x="47709" y="88278"/>
                  </a:lnTo>
                  <a:cubicBezTo>
                    <a:pt x="47594" y="88278"/>
                    <a:pt x="47500" y="88138"/>
                    <a:pt x="47500" y="87964"/>
                  </a:cubicBezTo>
                  <a:lnTo>
                    <a:pt x="47500" y="84751"/>
                  </a:lnTo>
                  <a:cubicBezTo>
                    <a:pt x="47500" y="84578"/>
                    <a:pt x="47594" y="84437"/>
                    <a:pt x="47709" y="84437"/>
                  </a:cubicBezTo>
                  <a:close/>
                  <a:moveTo>
                    <a:pt x="44273" y="84437"/>
                  </a:moveTo>
                  <a:lnTo>
                    <a:pt x="46354" y="84437"/>
                  </a:lnTo>
                  <a:cubicBezTo>
                    <a:pt x="46469" y="84437"/>
                    <a:pt x="46563" y="84578"/>
                    <a:pt x="46563" y="84751"/>
                  </a:cubicBezTo>
                  <a:lnTo>
                    <a:pt x="46563" y="87964"/>
                  </a:lnTo>
                  <a:cubicBezTo>
                    <a:pt x="46563" y="88138"/>
                    <a:pt x="46469" y="88278"/>
                    <a:pt x="46354" y="88278"/>
                  </a:cubicBezTo>
                  <a:lnTo>
                    <a:pt x="44273" y="88278"/>
                  </a:lnTo>
                  <a:cubicBezTo>
                    <a:pt x="44158" y="88278"/>
                    <a:pt x="44064" y="88138"/>
                    <a:pt x="44064" y="87964"/>
                  </a:cubicBezTo>
                  <a:lnTo>
                    <a:pt x="44064" y="84751"/>
                  </a:lnTo>
                  <a:cubicBezTo>
                    <a:pt x="44064" y="84578"/>
                    <a:pt x="44158" y="84437"/>
                    <a:pt x="44273" y="84437"/>
                  </a:cubicBezTo>
                  <a:close/>
                  <a:moveTo>
                    <a:pt x="61985" y="84293"/>
                  </a:moveTo>
                  <a:lnTo>
                    <a:pt x="72546" y="84293"/>
                  </a:lnTo>
                  <a:cubicBezTo>
                    <a:pt x="72672" y="84293"/>
                    <a:pt x="72775" y="84447"/>
                    <a:pt x="72775" y="84638"/>
                  </a:cubicBezTo>
                  <a:lnTo>
                    <a:pt x="72775" y="88078"/>
                  </a:lnTo>
                  <a:cubicBezTo>
                    <a:pt x="72775" y="88269"/>
                    <a:pt x="72672" y="88423"/>
                    <a:pt x="72546" y="88423"/>
                  </a:cubicBezTo>
                  <a:lnTo>
                    <a:pt x="61985" y="88423"/>
                  </a:lnTo>
                  <a:cubicBezTo>
                    <a:pt x="61858" y="88423"/>
                    <a:pt x="61756" y="88269"/>
                    <a:pt x="61756" y="88078"/>
                  </a:cubicBezTo>
                  <a:lnTo>
                    <a:pt x="61756" y="84638"/>
                  </a:lnTo>
                  <a:cubicBezTo>
                    <a:pt x="61756" y="84447"/>
                    <a:pt x="61858" y="84293"/>
                    <a:pt x="61985" y="84293"/>
                  </a:cubicBezTo>
                  <a:close/>
                  <a:moveTo>
                    <a:pt x="32337" y="84293"/>
                  </a:moveTo>
                  <a:lnTo>
                    <a:pt x="42898" y="84293"/>
                  </a:lnTo>
                  <a:cubicBezTo>
                    <a:pt x="43024" y="84293"/>
                    <a:pt x="43127" y="84447"/>
                    <a:pt x="43127" y="84638"/>
                  </a:cubicBezTo>
                  <a:lnTo>
                    <a:pt x="43127" y="88078"/>
                  </a:lnTo>
                  <a:cubicBezTo>
                    <a:pt x="43127" y="88269"/>
                    <a:pt x="43024" y="88423"/>
                    <a:pt x="42898" y="88423"/>
                  </a:cubicBezTo>
                  <a:lnTo>
                    <a:pt x="32337" y="88423"/>
                  </a:lnTo>
                  <a:cubicBezTo>
                    <a:pt x="32210" y="88423"/>
                    <a:pt x="32108" y="88269"/>
                    <a:pt x="32108" y="88078"/>
                  </a:cubicBezTo>
                  <a:lnTo>
                    <a:pt x="32108" y="84638"/>
                  </a:lnTo>
                  <a:cubicBezTo>
                    <a:pt x="32108" y="84447"/>
                    <a:pt x="32210" y="84293"/>
                    <a:pt x="32337" y="84293"/>
                  </a:cubicBezTo>
                  <a:close/>
                  <a:moveTo>
                    <a:pt x="77356" y="79087"/>
                  </a:moveTo>
                  <a:lnTo>
                    <a:pt x="79438" y="79087"/>
                  </a:lnTo>
                  <a:cubicBezTo>
                    <a:pt x="79553" y="79087"/>
                    <a:pt x="79646" y="79227"/>
                    <a:pt x="79646" y="79401"/>
                  </a:cubicBezTo>
                  <a:lnTo>
                    <a:pt x="79646" y="82614"/>
                  </a:lnTo>
                  <a:cubicBezTo>
                    <a:pt x="79646" y="82787"/>
                    <a:pt x="79553" y="82928"/>
                    <a:pt x="79438" y="82928"/>
                  </a:cubicBezTo>
                  <a:lnTo>
                    <a:pt x="77356" y="82928"/>
                  </a:lnTo>
                  <a:cubicBezTo>
                    <a:pt x="77241" y="82928"/>
                    <a:pt x="77148" y="82787"/>
                    <a:pt x="77148" y="82614"/>
                  </a:cubicBezTo>
                  <a:lnTo>
                    <a:pt x="77148" y="79401"/>
                  </a:lnTo>
                  <a:cubicBezTo>
                    <a:pt x="77148" y="79227"/>
                    <a:pt x="77241" y="79087"/>
                    <a:pt x="77356" y="79087"/>
                  </a:cubicBezTo>
                  <a:close/>
                  <a:moveTo>
                    <a:pt x="73921" y="79087"/>
                  </a:moveTo>
                  <a:lnTo>
                    <a:pt x="76002" y="79087"/>
                  </a:lnTo>
                  <a:cubicBezTo>
                    <a:pt x="76117" y="79087"/>
                    <a:pt x="76211" y="79227"/>
                    <a:pt x="76211" y="79401"/>
                  </a:cubicBezTo>
                  <a:lnTo>
                    <a:pt x="76211" y="82614"/>
                  </a:lnTo>
                  <a:cubicBezTo>
                    <a:pt x="76211" y="82787"/>
                    <a:pt x="76117" y="82928"/>
                    <a:pt x="76002" y="82928"/>
                  </a:cubicBezTo>
                  <a:lnTo>
                    <a:pt x="73921" y="82928"/>
                  </a:lnTo>
                  <a:cubicBezTo>
                    <a:pt x="73805" y="82928"/>
                    <a:pt x="73712" y="82787"/>
                    <a:pt x="73712" y="82614"/>
                  </a:cubicBezTo>
                  <a:lnTo>
                    <a:pt x="73712" y="79401"/>
                  </a:lnTo>
                  <a:cubicBezTo>
                    <a:pt x="73712" y="79227"/>
                    <a:pt x="73805" y="79087"/>
                    <a:pt x="73921" y="79087"/>
                  </a:cubicBezTo>
                  <a:close/>
                  <a:moveTo>
                    <a:pt x="47709" y="79087"/>
                  </a:moveTo>
                  <a:lnTo>
                    <a:pt x="49790" y="79087"/>
                  </a:lnTo>
                  <a:cubicBezTo>
                    <a:pt x="49905" y="79087"/>
                    <a:pt x="49999" y="79227"/>
                    <a:pt x="49999" y="79401"/>
                  </a:cubicBezTo>
                  <a:lnTo>
                    <a:pt x="49999" y="82614"/>
                  </a:lnTo>
                  <a:cubicBezTo>
                    <a:pt x="49999" y="82787"/>
                    <a:pt x="49905" y="82928"/>
                    <a:pt x="49790" y="82928"/>
                  </a:cubicBezTo>
                  <a:lnTo>
                    <a:pt x="47709" y="82928"/>
                  </a:lnTo>
                  <a:cubicBezTo>
                    <a:pt x="47594" y="82928"/>
                    <a:pt x="47500" y="82787"/>
                    <a:pt x="47500" y="82614"/>
                  </a:cubicBezTo>
                  <a:lnTo>
                    <a:pt x="47500" y="79401"/>
                  </a:lnTo>
                  <a:cubicBezTo>
                    <a:pt x="47500" y="79227"/>
                    <a:pt x="47594" y="79087"/>
                    <a:pt x="47709" y="79087"/>
                  </a:cubicBezTo>
                  <a:close/>
                  <a:moveTo>
                    <a:pt x="44273" y="79087"/>
                  </a:moveTo>
                  <a:lnTo>
                    <a:pt x="46354" y="79087"/>
                  </a:lnTo>
                  <a:cubicBezTo>
                    <a:pt x="46469" y="79087"/>
                    <a:pt x="46563" y="79227"/>
                    <a:pt x="46563" y="79401"/>
                  </a:cubicBezTo>
                  <a:lnTo>
                    <a:pt x="46563" y="82614"/>
                  </a:lnTo>
                  <a:cubicBezTo>
                    <a:pt x="46563" y="82787"/>
                    <a:pt x="46469" y="82928"/>
                    <a:pt x="46354" y="82928"/>
                  </a:cubicBezTo>
                  <a:lnTo>
                    <a:pt x="44273" y="82928"/>
                  </a:lnTo>
                  <a:cubicBezTo>
                    <a:pt x="44158" y="82928"/>
                    <a:pt x="44064" y="82787"/>
                    <a:pt x="44064" y="82614"/>
                  </a:cubicBezTo>
                  <a:lnTo>
                    <a:pt x="44064" y="79401"/>
                  </a:lnTo>
                  <a:cubicBezTo>
                    <a:pt x="44064" y="79227"/>
                    <a:pt x="44158" y="79087"/>
                    <a:pt x="44273" y="79087"/>
                  </a:cubicBezTo>
                  <a:close/>
                  <a:moveTo>
                    <a:pt x="61985" y="78942"/>
                  </a:moveTo>
                  <a:lnTo>
                    <a:pt x="72546" y="78942"/>
                  </a:lnTo>
                  <a:cubicBezTo>
                    <a:pt x="72672" y="78942"/>
                    <a:pt x="72775" y="79096"/>
                    <a:pt x="72775" y="79287"/>
                  </a:cubicBezTo>
                  <a:lnTo>
                    <a:pt x="72775" y="82728"/>
                  </a:lnTo>
                  <a:cubicBezTo>
                    <a:pt x="72775" y="82918"/>
                    <a:pt x="72672" y="83073"/>
                    <a:pt x="72546" y="83073"/>
                  </a:cubicBezTo>
                  <a:lnTo>
                    <a:pt x="61985" y="83073"/>
                  </a:lnTo>
                  <a:cubicBezTo>
                    <a:pt x="61858" y="83073"/>
                    <a:pt x="61756" y="82918"/>
                    <a:pt x="61756" y="82728"/>
                  </a:cubicBezTo>
                  <a:lnTo>
                    <a:pt x="61756" y="79287"/>
                  </a:lnTo>
                  <a:cubicBezTo>
                    <a:pt x="61756" y="79096"/>
                    <a:pt x="61858" y="78942"/>
                    <a:pt x="61985" y="78942"/>
                  </a:cubicBezTo>
                  <a:close/>
                  <a:moveTo>
                    <a:pt x="32337" y="78942"/>
                  </a:moveTo>
                  <a:lnTo>
                    <a:pt x="42898" y="78942"/>
                  </a:lnTo>
                  <a:cubicBezTo>
                    <a:pt x="43024" y="78942"/>
                    <a:pt x="43127" y="79096"/>
                    <a:pt x="43127" y="79287"/>
                  </a:cubicBezTo>
                  <a:lnTo>
                    <a:pt x="43127" y="82728"/>
                  </a:lnTo>
                  <a:cubicBezTo>
                    <a:pt x="43127" y="82918"/>
                    <a:pt x="43024" y="83073"/>
                    <a:pt x="42898" y="83073"/>
                  </a:cubicBezTo>
                  <a:lnTo>
                    <a:pt x="32337" y="83073"/>
                  </a:lnTo>
                  <a:cubicBezTo>
                    <a:pt x="32210" y="83073"/>
                    <a:pt x="32108" y="82918"/>
                    <a:pt x="32108" y="82728"/>
                  </a:cubicBezTo>
                  <a:lnTo>
                    <a:pt x="32108" y="79287"/>
                  </a:lnTo>
                  <a:cubicBezTo>
                    <a:pt x="32108" y="79096"/>
                    <a:pt x="32210" y="78942"/>
                    <a:pt x="32337" y="78942"/>
                  </a:cubicBezTo>
                  <a:close/>
                  <a:moveTo>
                    <a:pt x="77356" y="73736"/>
                  </a:moveTo>
                  <a:lnTo>
                    <a:pt x="79438" y="73736"/>
                  </a:lnTo>
                  <a:cubicBezTo>
                    <a:pt x="79553" y="73736"/>
                    <a:pt x="79646" y="73877"/>
                    <a:pt x="79646" y="74050"/>
                  </a:cubicBezTo>
                  <a:lnTo>
                    <a:pt x="79646" y="77263"/>
                  </a:lnTo>
                  <a:cubicBezTo>
                    <a:pt x="79646" y="77437"/>
                    <a:pt x="79553" y="77577"/>
                    <a:pt x="79438" y="77577"/>
                  </a:cubicBezTo>
                  <a:lnTo>
                    <a:pt x="77356" y="77577"/>
                  </a:lnTo>
                  <a:cubicBezTo>
                    <a:pt x="77241" y="77577"/>
                    <a:pt x="77148" y="77437"/>
                    <a:pt x="77148" y="77263"/>
                  </a:cubicBezTo>
                  <a:lnTo>
                    <a:pt x="77148" y="74050"/>
                  </a:lnTo>
                  <a:cubicBezTo>
                    <a:pt x="77148" y="73877"/>
                    <a:pt x="77241" y="73736"/>
                    <a:pt x="77356" y="73736"/>
                  </a:cubicBezTo>
                  <a:close/>
                  <a:moveTo>
                    <a:pt x="73921" y="73736"/>
                  </a:moveTo>
                  <a:lnTo>
                    <a:pt x="76002" y="73736"/>
                  </a:lnTo>
                  <a:cubicBezTo>
                    <a:pt x="76117" y="73736"/>
                    <a:pt x="76211" y="73877"/>
                    <a:pt x="76211" y="74050"/>
                  </a:cubicBezTo>
                  <a:lnTo>
                    <a:pt x="76211" y="77263"/>
                  </a:lnTo>
                  <a:cubicBezTo>
                    <a:pt x="76211" y="77437"/>
                    <a:pt x="76117" y="77577"/>
                    <a:pt x="76002" y="77577"/>
                  </a:cubicBezTo>
                  <a:lnTo>
                    <a:pt x="73921" y="77577"/>
                  </a:lnTo>
                  <a:cubicBezTo>
                    <a:pt x="73805" y="77577"/>
                    <a:pt x="73712" y="77437"/>
                    <a:pt x="73712" y="77263"/>
                  </a:cubicBezTo>
                  <a:lnTo>
                    <a:pt x="73712" y="74050"/>
                  </a:lnTo>
                  <a:cubicBezTo>
                    <a:pt x="73712" y="73877"/>
                    <a:pt x="73805" y="73736"/>
                    <a:pt x="73921" y="73736"/>
                  </a:cubicBezTo>
                  <a:close/>
                  <a:moveTo>
                    <a:pt x="47709" y="73736"/>
                  </a:moveTo>
                  <a:lnTo>
                    <a:pt x="49790" y="73736"/>
                  </a:lnTo>
                  <a:cubicBezTo>
                    <a:pt x="49905" y="73736"/>
                    <a:pt x="49999" y="73877"/>
                    <a:pt x="49999" y="74050"/>
                  </a:cubicBezTo>
                  <a:lnTo>
                    <a:pt x="49999" y="77263"/>
                  </a:lnTo>
                  <a:cubicBezTo>
                    <a:pt x="49999" y="77437"/>
                    <a:pt x="49905" y="77577"/>
                    <a:pt x="49790" y="77577"/>
                  </a:cubicBezTo>
                  <a:lnTo>
                    <a:pt x="47709" y="77577"/>
                  </a:lnTo>
                  <a:cubicBezTo>
                    <a:pt x="47594" y="77577"/>
                    <a:pt x="47500" y="77437"/>
                    <a:pt x="47500" y="77263"/>
                  </a:cubicBezTo>
                  <a:lnTo>
                    <a:pt x="47500" y="74050"/>
                  </a:lnTo>
                  <a:cubicBezTo>
                    <a:pt x="47500" y="73877"/>
                    <a:pt x="47594" y="73736"/>
                    <a:pt x="47709" y="73736"/>
                  </a:cubicBezTo>
                  <a:close/>
                  <a:moveTo>
                    <a:pt x="44273" y="73736"/>
                  </a:moveTo>
                  <a:lnTo>
                    <a:pt x="46354" y="73736"/>
                  </a:lnTo>
                  <a:cubicBezTo>
                    <a:pt x="46469" y="73736"/>
                    <a:pt x="46563" y="73877"/>
                    <a:pt x="46563" y="74050"/>
                  </a:cubicBezTo>
                  <a:lnTo>
                    <a:pt x="46563" y="77263"/>
                  </a:lnTo>
                  <a:cubicBezTo>
                    <a:pt x="46563" y="77437"/>
                    <a:pt x="46469" y="77577"/>
                    <a:pt x="46354" y="77577"/>
                  </a:cubicBezTo>
                  <a:lnTo>
                    <a:pt x="44273" y="77577"/>
                  </a:lnTo>
                  <a:cubicBezTo>
                    <a:pt x="44158" y="77577"/>
                    <a:pt x="44064" y="77437"/>
                    <a:pt x="44064" y="77263"/>
                  </a:cubicBezTo>
                  <a:lnTo>
                    <a:pt x="44064" y="74050"/>
                  </a:lnTo>
                  <a:cubicBezTo>
                    <a:pt x="44064" y="73877"/>
                    <a:pt x="44158" y="73736"/>
                    <a:pt x="44273" y="73736"/>
                  </a:cubicBezTo>
                  <a:close/>
                  <a:moveTo>
                    <a:pt x="61985" y="73591"/>
                  </a:moveTo>
                  <a:lnTo>
                    <a:pt x="72546" y="73591"/>
                  </a:lnTo>
                  <a:cubicBezTo>
                    <a:pt x="72672" y="73591"/>
                    <a:pt x="72775" y="73746"/>
                    <a:pt x="72775" y="73936"/>
                  </a:cubicBezTo>
                  <a:lnTo>
                    <a:pt x="72775" y="77377"/>
                  </a:lnTo>
                  <a:cubicBezTo>
                    <a:pt x="72775" y="77567"/>
                    <a:pt x="72672" y="77722"/>
                    <a:pt x="72546" y="77722"/>
                  </a:cubicBezTo>
                  <a:lnTo>
                    <a:pt x="61985" y="77722"/>
                  </a:lnTo>
                  <a:cubicBezTo>
                    <a:pt x="61858" y="77722"/>
                    <a:pt x="61756" y="77567"/>
                    <a:pt x="61756" y="77377"/>
                  </a:cubicBezTo>
                  <a:lnTo>
                    <a:pt x="61756" y="73936"/>
                  </a:lnTo>
                  <a:cubicBezTo>
                    <a:pt x="61756" y="73746"/>
                    <a:pt x="61858" y="73591"/>
                    <a:pt x="61985" y="73591"/>
                  </a:cubicBezTo>
                  <a:close/>
                  <a:moveTo>
                    <a:pt x="32337" y="73591"/>
                  </a:moveTo>
                  <a:lnTo>
                    <a:pt x="42898" y="73591"/>
                  </a:lnTo>
                  <a:cubicBezTo>
                    <a:pt x="43024" y="73591"/>
                    <a:pt x="43127" y="73746"/>
                    <a:pt x="43127" y="73936"/>
                  </a:cubicBezTo>
                  <a:lnTo>
                    <a:pt x="43127" y="77377"/>
                  </a:lnTo>
                  <a:cubicBezTo>
                    <a:pt x="43127" y="77567"/>
                    <a:pt x="43024" y="77722"/>
                    <a:pt x="42898" y="77722"/>
                  </a:cubicBezTo>
                  <a:lnTo>
                    <a:pt x="32337" y="77722"/>
                  </a:lnTo>
                  <a:cubicBezTo>
                    <a:pt x="32210" y="77722"/>
                    <a:pt x="32108" y="77567"/>
                    <a:pt x="32108" y="77377"/>
                  </a:cubicBezTo>
                  <a:lnTo>
                    <a:pt x="32108" y="73936"/>
                  </a:lnTo>
                  <a:cubicBezTo>
                    <a:pt x="32108" y="73746"/>
                    <a:pt x="32210" y="73591"/>
                    <a:pt x="32337" y="73591"/>
                  </a:cubicBezTo>
                  <a:close/>
                  <a:moveTo>
                    <a:pt x="77356" y="68386"/>
                  </a:moveTo>
                  <a:lnTo>
                    <a:pt x="79438" y="68386"/>
                  </a:lnTo>
                  <a:cubicBezTo>
                    <a:pt x="79553" y="68386"/>
                    <a:pt x="79646" y="68526"/>
                    <a:pt x="79646" y="68700"/>
                  </a:cubicBezTo>
                  <a:lnTo>
                    <a:pt x="79646" y="71913"/>
                  </a:lnTo>
                  <a:cubicBezTo>
                    <a:pt x="79646" y="72086"/>
                    <a:pt x="79553" y="72227"/>
                    <a:pt x="79438" y="72227"/>
                  </a:cubicBezTo>
                  <a:lnTo>
                    <a:pt x="77356" y="72227"/>
                  </a:lnTo>
                  <a:cubicBezTo>
                    <a:pt x="77241" y="72227"/>
                    <a:pt x="77148" y="72086"/>
                    <a:pt x="77148" y="71913"/>
                  </a:cubicBezTo>
                  <a:lnTo>
                    <a:pt x="77148" y="68700"/>
                  </a:lnTo>
                  <a:cubicBezTo>
                    <a:pt x="77148" y="68526"/>
                    <a:pt x="77241" y="68386"/>
                    <a:pt x="77356" y="68386"/>
                  </a:cubicBezTo>
                  <a:close/>
                  <a:moveTo>
                    <a:pt x="73921" y="68386"/>
                  </a:moveTo>
                  <a:lnTo>
                    <a:pt x="76002" y="68386"/>
                  </a:lnTo>
                  <a:cubicBezTo>
                    <a:pt x="76117" y="68386"/>
                    <a:pt x="76211" y="68526"/>
                    <a:pt x="76211" y="68700"/>
                  </a:cubicBezTo>
                  <a:lnTo>
                    <a:pt x="76211" y="71913"/>
                  </a:lnTo>
                  <a:cubicBezTo>
                    <a:pt x="76211" y="72086"/>
                    <a:pt x="76117" y="72227"/>
                    <a:pt x="76002" y="72227"/>
                  </a:cubicBezTo>
                  <a:lnTo>
                    <a:pt x="73921" y="72227"/>
                  </a:lnTo>
                  <a:cubicBezTo>
                    <a:pt x="73805" y="72227"/>
                    <a:pt x="73712" y="72086"/>
                    <a:pt x="73712" y="71913"/>
                  </a:cubicBezTo>
                  <a:lnTo>
                    <a:pt x="73712" y="68700"/>
                  </a:lnTo>
                  <a:cubicBezTo>
                    <a:pt x="73712" y="68526"/>
                    <a:pt x="73805" y="68386"/>
                    <a:pt x="73921" y="68386"/>
                  </a:cubicBezTo>
                  <a:close/>
                  <a:moveTo>
                    <a:pt x="47709" y="68386"/>
                  </a:moveTo>
                  <a:lnTo>
                    <a:pt x="49790" y="68386"/>
                  </a:lnTo>
                  <a:cubicBezTo>
                    <a:pt x="49905" y="68386"/>
                    <a:pt x="49999" y="68526"/>
                    <a:pt x="49999" y="68700"/>
                  </a:cubicBezTo>
                  <a:lnTo>
                    <a:pt x="49999" y="71913"/>
                  </a:lnTo>
                  <a:cubicBezTo>
                    <a:pt x="49999" y="72086"/>
                    <a:pt x="49905" y="72227"/>
                    <a:pt x="49790" y="72227"/>
                  </a:cubicBezTo>
                  <a:lnTo>
                    <a:pt x="47709" y="72227"/>
                  </a:lnTo>
                  <a:cubicBezTo>
                    <a:pt x="47594" y="72227"/>
                    <a:pt x="47500" y="72086"/>
                    <a:pt x="47500" y="71913"/>
                  </a:cubicBezTo>
                  <a:lnTo>
                    <a:pt x="47500" y="68700"/>
                  </a:lnTo>
                  <a:cubicBezTo>
                    <a:pt x="47500" y="68526"/>
                    <a:pt x="47594" y="68386"/>
                    <a:pt x="47709" y="68386"/>
                  </a:cubicBezTo>
                  <a:close/>
                  <a:moveTo>
                    <a:pt x="44273" y="68386"/>
                  </a:moveTo>
                  <a:lnTo>
                    <a:pt x="46354" y="68386"/>
                  </a:lnTo>
                  <a:cubicBezTo>
                    <a:pt x="46469" y="68386"/>
                    <a:pt x="46563" y="68526"/>
                    <a:pt x="46563" y="68700"/>
                  </a:cubicBezTo>
                  <a:lnTo>
                    <a:pt x="46563" y="71913"/>
                  </a:lnTo>
                  <a:cubicBezTo>
                    <a:pt x="46563" y="72086"/>
                    <a:pt x="46469" y="72227"/>
                    <a:pt x="46354" y="72227"/>
                  </a:cubicBezTo>
                  <a:lnTo>
                    <a:pt x="44273" y="72227"/>
                  </a:lnTo>
                  <a:cubicBezTo>
                    <a:pt x="44158" y="72227"/>
                    <a:pt x="44064" y="72086"/>
                    <a:pt x="44064" y="71913"/>
                  </a:cubicBezTo>
                  <a:lnTo>
                    <a:pt x="44064" y="68700"/>
                  </a:lnTo>
                  <a:cubicBezTo>
                    <a:pt x="44064" y="68526"/>
                    <a:pt x="44158" y="68386"/>
                    <a:pt x="44273" y="68386"/>
                  </a:cubicBezTo>
                  <a:close/>
                  <a:moveTo>
                    <a:pt x="61985" y="68241"/>
                  </a:moveTo>
                  <a:lnTo>
                    <a:pt x="72546" y="68241"/>
                  </a:lnTo>
                  <a:cubicBezTo>
                    <a:pt x="72672" y="68241"/>
                    <a:pt x="72775" y="68395"/>
                    <a:pt x="72775" y="68586"/>
                  </a:cubicBezTo>
                  <a:lnTo>
                    <a:pt x="72775" y="72027"/>
                  </a:lnTo>
                  <a:cubicBezTo>
                    <a:pt x="72775" y="72217"/>
                    <a:pt x="72672" y="72371"/>
                    <a:pt x="72546" y="72371"/>
                  </a:cubicBezTo>
                  <a:lnTo>
                    <a:pt x="61985" y="72371"/>
                  </a:lnTo>
                  <a:cubicBezTo>
                    <a:pt x="61858" y="72371"/>
                    <a:pt x="61756" y="72217"/>
                    <a:pt x="61756" y="72027"/>
                  </a:cubicBezTo>
                  <a:lnTo>
                    <a:pt x="61756" y="68586"/>
                  </a:lnTo>
                  <a:cubicBezTo>
                    <a:pt x="61756" y="68395"/>
                    <a:pt x="61858" y="68241"/>
                    <a:pt x="61985" y="68241"/>
                  </a:cubicBezTo>
                  <a:close/>
                  <a:moveTo>
                    <a:pt x="32337" y="68241"/>
                  </a:moveTo>
                  <a:lnTo>
                    <a:pt x="42898" y="68241"/>
                  </a:lnTo>
                  <a:cubicBezTo>
                    <a:pt x="43024" y="68241"/>
                    <a:pt x="43127" y="68395"/>
                    <a:pt x="43127" y="68586"/>
                  </a:cubicBezTo>
                  <a:lnTo>
                    <a:pt x="43127" y="72027"/>
                  </a:lnTo>
                  <a:cubicBezTo>
                    <a:pt x="43127" y="72217"/>
                    <a:pt x="43024" y="72371"/>
                    <a:pt x="42898" y="72371"/>
                  </a:cubicBezTo>
                  <a:lnTo>
                    <a:pt x="32337" y="72371"/>
                  </a:lnTo>
                  <a:cubicBezTo>
                    <a:pt x="32210" y="72371"/>
                    <a:pt x="32108" y="72217"/>
                    <a:pt x="32108" y="72027"/>
                  </a:cubicBezTo>
                  <a:lnTo>
                    <a:pt x="32108" y="68586"/>
                  </a:lnTo>
                  <a:cubicBezTo>
                    <a:pt x="32108" y="68395"/>
                    <a:pt x="32210" y="68241"/>
                    <a:pt x="32337" y="68241"/>
                  </a:cubicBezTo>
                  <a:close/>
                  <a:moveTo>
                    <a:pt x="77356" y="63035"/>
                  </a:moveTo>
                  <a:lnTo>
                    <a:pt x="79438" y="63035"/>
                  </a:lnTo>
                  <a:cubicBezTo>
                    <a:pt x="79553" y="63035"/>
                    <a:pt x="79646" y="63175"/>
                    <a:pt x="79646" y="63349"/>
                  </a:cubicBezTo>
                  <a:lnTo>
                    <a:pt x="79646" y="66562"/>
                  </a:lnTo>
                  <a:cubicBezTo>
                    <a:pt x="79646" y="66736"/>
                    <a:pt x="79553" y="66876"/>
                    <a:pt x="79438" y="66876"/>
                  </a:cubicBezTo>
                  <a:lnTo>
                    <a:pt x="77356" y="66876"/>
                  </a:lnTo>
                  <a:cubicBezTo>
                    <a:pt x="77241" y="66876"/>
                    <a:pt x="77148" y="66736"/>
                    <a:pt x="77148" y="66562"/>
                  </a:cubicBezTo>
                  <a:lnTo>
                    <a:pt x="77148" y="63349"/>
                  </a:lnTo>
                  <a:cubicBezTo>
                    <a:pt x="77148" y="63175"/>
                    <a:pt x="77241" y="63035"/>
                    <a:pt x="77356" y="63035"/>
                  </a:cubicBezTo>
                  <a:close/>
                  <a:moveTo>
                    <a:pt x="73921" y="63035"/>
                  </a:moveTo>
                  <a:lnTo>
                    <a:pt x="76002" y="63035"/>
                  </a:lnTo>
                  <a:cubicBezTo>
                    <a:pt x="76117" y="63035"/>
                    <a:pt x="76211" y="63175"/>
                    <a:pt x="76211" y="63349"/>
                  </a:cubicBezTo>
                  <a:lnTo>
                    <a:pt x="76211" y="66562"/>
                  </a:lnTo>
                  <a:cubicBezTo>
                    <a:pt x="76211" y="66736"/>
                    <a:pt x="76117" y="66876"/>
                    <a:pt x="76002" y="66876"/>
                  </a:cubicBezTo>
                  <a:lnTo>
                    <a:pt x="73921" y="66876"/>
                  </a:lnTo>
                  <a:cubicBezTo>
                    <a:pt x="73805" y="66876"/>
                    <a:pt x="73712" y="66736"/>
                    <a:pt x="73712" y="66562"/>
                  </a:cubicBezTo>
                  <a:lnTo>
                    <a:pt x="73712" y="63349"/>
                  </a:lnTo>
                  <a:cubicBezTo>
                    <a:pt x="73712" y="63175"/>
                    <a:pt x="73805" y="63035"/>
                    <a:pt x="73921" y="63035"/>
                  </a:cubicBezTo>
                  <a:close/>
                  <a:moveTo>
                    <a:pt x="47709" y="63035"/>
                  </a:moveTo>
                  <a:lnTo>
                    <a:pt x="49790" y="63035"/>
                  </a:lnTo>
                  <a:cubicBezTo>
                    <a:pt x="49905" y="63035"/>
                    <a:pt x="49999" y="63175"/>
                    <a:pt x="49999" y="63349"/>
                  </a:cubicBezTo>
                  <a:lnTo>
                    <a:pt x="49999" y="66562"/>
                  </a:lnTo>
                  <a:cubicBezTo>
                    <a:pt x="49999" y="66736"/>
                    <a:pt x="49905" y="66876"/>
                    <a:pt x="49790" y="66876"/>
                  </a:cubicBezTo>
                  <a:lnTo>
                    <a:pt x="47709" y="66876"/>
                  </a:lnTo>
                  <a:cubicBezTo>
                    <a:pt x="47594" y="66876"/>
                    <a:pt x="47500" y="66736"/>
                    <a:pt x="47500" y="66562"/>
                  </a:cubicBezTo>
                  <a:lnTo>
                    <a:pt x="47500" y="63349"/>
                  </a:lnTo>
                  <a:cubicBezTo>
                    <a:pt x="47500" y="63175"/>
                    <a:pt x="47594" y="63035"/>
                    <a:pt x="47709" y="63035"/>
                  </a:cubicBezTo>
                  <a:close/>
                  <a:moveTo>
                    <a:pt x="44273" y="63035"/>
                  </a:moveTo>
                  <a:lnTo>
                    <a:pt x="46354" y="63035"/>
                  </a:lnTo>
                  <a:cubicBezTo>
                    <a:pt x="46469" y="63035"/>
                    <a:pt x="46563" y="63175"/>
                    <a:pt x="46563" y="63349"/>
                  </a:cubicBezTo>
                  <a:lnTo>
                    <a:pt x="46563" y="66562"/>
                  </a:lnTo>
                  <a:cubicBezTo>
                    <a:pt x="46563" y="66736"/>
                    <a:pt x="46469" y="66876"/>
                    <a:pt x="46354" y="66876"/>
                  </a:cubicBezTo>
                  <a:lnTo>
                    <a:pt x="44273" y="66876"/>
                  </a:lnTo>
                  <a:cubicBezTo>
                    <a:pt x="44158" y="66876"/>
                    <a:pt x="44064" y="66736"/>
                    <a:pt x="44064" y="66562"/>
                  </a:cubicBezTo>
                  <a:lnTo>
                    <a:pt x="44064" y="63349"/>
                  </a:lnTo>
                  <a:cubicBezTo>
                    <a:pt x="44064" y="63175"/>
                    <a:pt x="44158" y="63035"/>
                    <a:pt x="44273" y="63035"/>
                  </a:cubicBezTo>
                  <a:close/>
                  <a:moveTo>
                    <a:pt x="61985" y="62890"/>
                  </a:moveTo>
                  <a:lnTo>
                    <a:pt x="72546" y="62890"/>
                  </a:lnTo>
                  <a:cubicBezTo>
                    <a:pt x="72672" y="62890"/>
                    <a:pt x="72775" y="63045"/>
                    <a:pt x="72775" y="63235"/>
                  </a:cubicBezTo>
                  <a:lnTo>
                    <a:pt x="72775" y="66676"/>
                  </a:lnTo>
                  <a:cubicBezTo>
                    <a:pt x="72775" y="66866"/>
                    <a:pt x="72672" y="67021"/>
                    <a:pt x="72546" y="67021"/>
                  </a:cubicBezTo>
                  <a:lnTo>
                    <a:pt x="61985" y="67021"/>
                  </a:lnTo>
                  <a:cubicBezTo>
                    <a:pt x="61858" y="67021"/>
                    <a:pt x="61756" y="66866"/>
                    <a:pt x="61756" y="66676"/>
                  </a:cubicBezTo>
                  <a:lnTo>
                    <a:pt x="61756" y="63235"/>
                  </a:lnTo>
                  <a:cubicBezTo>
                    <a:pt x="61756" y="63045"/>
                    <a:pt x="61858" y="62890"/>
                    <a:pt x="61985" y="62890"/>
                  </a:cubicBezTo>
                  <a:close/>
                  <a:moveTo>
                    <a:pt x="32337" y="62890"/>
                  </a:moveTo>
                  <a:lnTo>
                    <a:pt x="42898" y="62890"/>
                  </a:lnTo>
                  <a:cubicBezTo>
                    <a:pt x="43024" y="62890"/>
                    <a:pt x="43127" y="63045"/>
                    <a:pt x="43127" y="63235"/>
                  </a:cubicBezTo>
                  <a:lnTo>
                    <a:pt x="43127" y="66676"/>
                  </a:lnTo>
                  <a:cubicBezTo>
                    <a:pt x="43127" y="66866"/>
                    <a:pt x="43024" y="67021"/>
                    <a:pt x="42898" y="67021"/>
                  </a:cubicBezTo>
                  <a:lnTo>
                    <a:pt x="32337" y="67021"/>
                  </a:lnTo>
                  <a:cubicBezTo>
                    <a:pt x="32210" y="67021"/>
                    <a:pt x="32108" y="66866"/>
                    <a:pt x="32108" y="66676"/>
                  </a:cubicBezTo>
                  <a:lnTo>
                    <a:pt x="32108" y="63235"/>
                  </a:lnTo>
                  <a:cubicBezTo>
                    <a:pt x="32108" y="63045"/>
                    <a:pt x="32210" y="62890"/>
                    <a:pt x="32337" y="62890"/>
                  </a:cubicBezTo>
                  <a:close/>
                  <a:moveTo>
                    <a:pt x="77356" y="57684"/>
                  </a:moveTo>
                  <a:lnTo>
                    <a:pt x="79438" y="57684"/>
                  </a:lnTo>
                  <a:cubicBezTo>
                    <a:pt x="79553" y="57684"/>
                    <a:pt x="79646" y="57825"/>
                    <a:pt x="79646" y="57998"/>
                  </a:cubicBezTo>
                  <a:lnTo>
                    <a:pt x="79646" y="61211"/>
                  </a:lnTo>
                  <a:cubicBezTo>
                    <a:pt x="79646" y="61385"/>
                    <a:pt x="79553" y="61526"/>
                    <a:pt x="79438" y="61526"/>
                  </a:cubicBezTo>
                  <a:lnTo>
                    <a:pt x="77356" y="61526"/>
                  </a:lnTo>
                  <a:cubicBezTo>
                    <a:pt x="77241" y="61526"/>
                    <a:pt x="77148" y="61385"/>
                    <a:pt x="77148" y="61211"/>
                  </a:cubicBezTo>
                  <a:lnTo>
                    <a:pt x="77148" y="57998"/>
                  </a:lnTo>
                  <a:cubicBezTo>
                    <a:pt x="77148" y="57825"/>
                    <a:pt x="77241" y="57684"/>
                    <a:pt x="77356" y="57684"/>
                  </a:cubicBezTo>
                  <a:close/>
                  <a:moveTo>
                    <a:pt x="73921" y="57684"/>
                  </a:moveTo>
                  <a:lnTo>
                    <a:pt x="76002" y="57684"/>
                  </a:lnTo>
                  <a:cubicBezTo>
                    <a:pt x="76117" y="57684"/>
                    <a:pt x="76211" y="57825"/>
                    <a:pt x="76211" y="57998"/>
                  </a:cubicBezTo>
                  <a:lnTo>
                    <a:pt x="76211" y="61211"/>
                  </a:lnTo>
                  <a:cubicBezTo>
                    <a:pt x="76211" y="61385"/>
                    <a:pt x="76117" y="61526"/>
                    <a:pt x="76002" y="61526"/>
                  </a:cubicBezTo>
                  <a:lnTo>
                    <a:pt x="73921" y="61526"/>
                  </a:lnTo>
                  <a:cubicBezTo>
                    <a:pt x="73805" y="61526"/>
                    <a:pt x="73712" y="61385"/>
                    <a:pt x="73712" y="61211"/>
                  </a:cubicBezTo>
                  <a:lnTo>
                    <a:pt x="73712" y="57998"/>
                  </a:lnTo>
                  <a:cubicBezTo>
                    <a:pt x="73712" y="57825"/>
                    <a:pt x="73805" y="57684"/>
                    <a:pt x="73921" y="57684"/>
                  </a:cubicBezTo>
                  <a:close/>
                  <a:moveTo>
                    <a:pt x="47709" y="57684"/>
                  </a:moveTo>
                  <a:lnTo>
                    <a:pt x="49790" y="57684"/>
                  </a:lnTo>
                  <a:cubicBezTo>
                    <a:pt x="49905" y="57684"/>
                    <a:pt x="49999" y="57825"/>
                    <a:pt x="49999" y="57998"/>
                  </a:cubicBezTo>
                  <a:lnTo>
                    <a:pt x="49999" y="61211"/>
                  </a:lnTo>
                  <a:cubicBezTo>
                    <a:pt x="49999" y="61385"/>
                    <a:pt x="49905" y="61526"/>
                    <a:pt x="49790" y="61526"/>
                  </a:cubicBezTo>
                  <a:lnTo>
                    <a:pt x="47709" y="61526"/>
                  </a:lnTo>
                  <a:cubicBezTo>
                    <a:pt x="47594" y="61526"/>
                    <a:pt x="47500" y="61385"/>
                    <a:pt x="47500" y="61211"/>
                  </a:cubicBezTo>
                  <a:lnTo>
                    <a:pt x="47500" y="57998"/>
                  </a:lnTo>
                  <a:cubicBezTo>
                    <a:pt x="47500" y="57825"/>
                    <a:pt x="47594" y="57684"/>
                    <a:pt x="47709" y="57684"/>
                  </a:cubicBezTo>
                  <a:close/>
                  <a:moveTo>
                    <a:pt x="44273" y="57684"/>
                  </a:moveTo>
                  <a:lnTo>
                    <a:pt x="46354" y="57684"/>
                  </a:lnTo>
                  <a:cubicBezTo>
                    <a:pt x="46469" y="57684"/>
                    <a:pt x="46563" y="57825"/>
                    <a:pt x="46563" y="57998"/>
                  </a:cubicBezTo>
                  <a:lnTo>
                    <a:pt x="46563" y="61211"/>
                  </a:lnTo>
                  <a:cubicBezTo>
                    <a:pt x="46563" y="61385"/>
                    <a:pt x="46469" y="61526"/>
                    <a:pt x="46354" y="61526"/>
                  </a:cubicBezTo>
                  <a:lnTo>
                    <a:pt x="44273" y="61526"/>
                  </a:lnTo>
                  <a:cubicBezTo>
                    <a:pt x="44158" y="61526"/>
                    <a:pt x="44064" y="61385"/>
                    <a:pt x="44064" y="61211"/>
                  </a:cubicBezTo>
                  <a:lnTo>
                    <a:pt x="44064" y="57998"/>
                  </a:lnTo>
                  <a:cubicBezTo>
                    <a:pt x="44064" y="57825"/>
                    <a:pt x="44158" y="57684"/>
                    <a:pt x="44273" y="57684"/>
                  </a:cubicBezTo>
                  <a:close/>
                  <a:moveTo>
                    <a:pt x="61985" y="57540"/>
                  </a:moveTo>
                  <a:lnTo>
                    <a:pt x="72546" y="57540"/>
                  </a:lnTo>
                  <a:cubicBezTo>
                    <a:pt x="72672" y="57540"/>
                    <a:pt x="72775" y="57694"/>
                    <a:pt x="72775" y="57884"/>
                  </a:cubicBezTo>
                  <a:lnTo>
                    <a:pt x="72775" y="61325"/>
                  </a:lnTo>
                  <a:cubicBezTo>
                    <a:pt x="72775" y="61516"/>
                    <a:pt x="72672" y="61670"/>
                    <a:pt x="72546" y="61670"/>
                  </a:cubicBezTo>
                  <a:lnTo>
                    <a:pt x="61985" y="61670"/>
                  </a:lnTo>
                  <a:cubicBezTo>
                    <a:pt x="61858" y="61670"/>
                    <a:pt x="61756" y="61516"/>
                    <a:pt x="61756" y="61325"/>
                  </a:cubicBezTo>
                  <a:lnTo>
                    <a:pt x="61756" y="57884"/>
                  </a:lnTo>
                  <a:cubicBezTo>
                    <a:pt x="61756" y="57694"/>
                    <a:pt x="61858" y="57540"/>
                    <a:pt x="61985" y="57540"/>
                  </a:cubicBezTo>
                  <a:close/>
                  <a:moveTo>
                    <a:pt x="32337" y="57540"/>
                  </a:moveTo>
                  <a:lnTo>
                    <a:pt x="42898" y="57540"/>
                  </a:lnTo>
                  <a:cubicBezTo>
                    <a:pt x="43024" y="57540"/>
                    <a:pt x="43127" y="57694"/>
                    <a:pt x="43127" y="57884"/>
                  </a:cubicBezTo>
                  <a:lnTo>
                    <a:pt x="43127" y="61325"/>
                  </a:lnTo>
                  <a:cubicBezTo>
                    <a:pt x="43127" y="61516"/>
                    <a:pt x="43024" y="61670"/>
                    <a:pt x="42898" y="61670"/>
                  </a:cubicBezTo>
                  <a:lnTo>
                    <a:pt x="32337" y="61670"/>
                  </a:lnTo>
                  <a:cubicBezTo>
                    <a:pt x="32210" y="61670"/>
                    <a:pt x="32108" y="61516"/>
                    <a:pt x="32108" y="61325"/>
                  </a:cubicBezTo>
                  <a:lnTo>
                    <a:pt x="32108" y="57884"/>
                  </a:lnTo>
                  <a:cubicBezTo>
                    <a:pt x="32108" y="57694"/>
                    <a:pt x="32210" y="57540"/>
                    <a:pt x="32337" y="57540"/>
                  </a:cubicBezTo>
                  <a:close/>
                  <a:moveTo>
                    <a:pt x="85091" y="54857"/>
                  </a:moveTo>
                  <a:cubicBezTo>
                    <a:pt x="84724" y="54857"/>
                    <a:pt x="84427" y="55424"/>
                    <a:pt x="84427" y="56124"/>
                  </a:cubicBezTo>
                  <a:cubicBezTo>
                    <a:pt x="84427" y="56824"/>
                    <a:pt x="84724" y="57392"/>
                    <a:pt x="85091" y="57392"/>
                  </a:cubicBezTo>
                  <a:cubicBezTo>
                    <a:pt x="85457" y="57392"/>
                    <a:pt x="85755" y="56824"/>
                    <a:pt x="85755" y="56124"/>
                  </a:cubicBezTo>
                  <a:cubicBezTo>
                    <a:pt x="85755" y="55424"/>
                    <a:pt x="85457" y="54857"/>
                    <a:pt x="85091" y="54857"/>
                  </a:cubicBezTo>
                  <a:close/>
                  <a:moveTo>
                    <a:pt x="55443" y="54857"/>
                  </a:moveTo>
                  <a:cubicBezTo>
                    <a:pt x="55076" y="54857"/>
                    <a:pt x="54779" y="55424"/>
                    <a:pt x="54779" y="56124"/>
                  </a:cubicBezTo>
                  <a:cubicBezTo>
                    <a:pt x="54779" y="56824"/>
                    <a:pt x="55076" y="57392"/>
                    <a:pt x="55443" y="57392"/>
                  </a:cubicBezTo>
                  <a:cubicBezTo>
                    <a:pt x="55810" y="57392"/>
                    <a:pt x="56107" y="56824"/>
                    <a:pt x="56107" y="56124"/>
                  </a:cubicBezTo>
                  <a:cubicBezTo>
                    <a:pt x="56107" y="55424"/>
                    <a:pt x="55810" y="54857"/>
                    <a:pt x="55443" y="54857"/>
                  </a:cubicBezTo>
                  <a:close/>
                  <a:moveTo>
                    <a:pt x="85101" y="53945"/>
                  </a:moveTo>
                  <a:cubicBezTo>
                    <a:pt x="85733" y="53945"/>
                    <a:pt x="86246" y="54923"/>
                    <a:pt x="86246" y="56129"/>
                  </a:cubicBezTo>
                  <a:cubicBezTo>
                    <a:pt x="86246" y="57336"/>
                    <a:pt x="85733" y="58314"/>
                    <a:pt x="85101" y="58314"/>
                  </a:cubicBezTo>
                  <a:cubicBezTo>
                    <a:pt x="84469" y="58314"/>
                    <a:pt x="83957" y="57336"/>
                    <a:pt x="83957" y="56129"/>
                  </a:cubicBezTo>
                  <a:cubicBezTo>
                    <a:pt x="83957" y="54923"/>
                    <a:pt x="84469" y="53945"/>
                    <a:pt x="85101" y="53945"/>
                  </a:cubicBezTo>
                  <a:close/>
                  <a:moveTo>
                    <a:pt x="55454" y="53945"/>
                  </a:moveTo>
                  <a:cubicBezTo>
                    <a:pt x="56086" y="53945"/>
                    <a:pt x="56598" y="54923"/>
                    <a:pt x="56598" y="56129"/>
                  </a:cubicBezTo>
                  <a:cubicBezTo>
                    <a:pt x="56598" y="57336"/>
                    <a:pt x="56086" y="58314"/>
                    <a:pt x="55454" y="58314"/>
                  </a:cubicBezTo>
                  <a:cubicBezTo>
                    <a:pt x="54821" y="58314"/>
                    <a:pt x="54309" y="57336"/>
                    <a:pt x="54309" y="56129"/>
                  </a:cubicBezTo>
                  <a:cubicBezTo>
                    <a:pt x="54309" y="54923"/>
                    <a:pt x="54821" y="53945"/>
                    <a:pt x="55454" y="53945"/>
                  </a:cubicBezTo>
                  <a:close/>
                  <a:moveTo>
                    <a:pt x="77356" y="52334"/>
                  </a:moveTo>
                  <a:lnTo>
                    <a:pt x="79438" y="52334"/>
                  </a:lnTo>
                  <a:cubicBezTo>
                    <a:pt x="79553" y="52334"/>
                    <a:pt x="79646" y="52474"/>
                    <a:pt x="79646" y="52648"/>
                  </a:cubicBezTo>
                  <a:lnTo>
                    <a:pt x="79646" y="55861"/>
                  </a:lnTo>
                  <a:cubicBezTo>
                    <a:pt x="79646" y="56034"/>
                    <a:pt x="79553" y="56175"/>
                    <a:pt x="79438" y="56175"/>
                  </a:cubicBezTo>
                  <a:lnTo>
                    <a:pt x="77356" y="56175"/>
                  </a:lnTo>
                  <a:cubicBezTo>
                    <a:pt x="77241" y="56175"/>
                    <a:pt x="77148" y="56034"/>
                    <a:pt x="77148" y="55861"/>
                  </a:cubicBezTo>
                  <a:lnTo>
                    <a:pt x="77148" y="52648"/>
                  </a:lnTo>
                  <a:cubicBezTo>
                    <a:pt x="77148" y="52474"/>
                    <a:pt x="77241" y="52334"/>
                    <a:pt x="77356" y="52334"/>
                  </a:cubicBezTo>
                  <a:close/>
                  <a:moveTo>
                    <a:pt x="73921" y="52334"/>
                  </a:moveTo>
                  <a:lnTo>
                    <a:pt x="76002" y="52334"/>
                  </a:lnTo>
                  <a:cubicBezTo>
                    <a:pt x="76117" y="52334"/>
                    <a:pt x="76211" y="52474"/>
                    <a:pt x="76211" y="52648"/>
                  </a:cubicBezTo>
                  <a:lnTo>
                    <a:pt x="76211" y="55861"/>
                  </a:lnTo>
                  <a:cubicBezTo>
                    <a:pt x="76211" y="56034"/>
                    <a:pt x="76117" y="56175"/>
                    <a:pt x="76002" y="56175"/>
                  </a:cubicBezTo>
                  <a:lnTo>
                    <a:pt x="73921" y="56175"/>
                  </a:lnTo>
                  <a:cubicBezTo>
                    <a:pt x="73805" y="56175"/>
                    <a:pt x="73712" y="56034"/>
                    <a:pt x="73712" y="55861"/>
                  </a:cubicBezTo>
                  <a:lnTo>
                    <a:pt x="73712" y="52648"/>
                  </a:lnTo>
                  <a:cubicBezTo>
                    <a:pt x="73712" y="52474"/>
                    <a:pt x="73805" y="52334"/>
                    <a:pt x="73921" y="52334"/>
                  </a:cubicBezTo>
                  <a:close/>
                  <a:moveTo>
                    <a:pt x="47709" y="52334"/>
                  </a:moveTo>
                  <a:lnTo>
                    <a:pt x="49790" y="52334"/>
                  </a:lnTo>
                  <a:cubicBezTo>
                    <a:pt x="49905" y="52334"/>
                    <a:pt x="49999" y="52474"/>
                    <a:pt x="49999" y="52648"/>
                  </a:cubicBezTo>
                  <a:lnTo>
                    <a:pt x="49999" y="55861"/>
                  </a:lnTo>
                  <a:cubicBezTo>
                    <a:pt x="49999" y="56034"/>
                    <a:pt x="49905" y="56175"/>
                    <a:pt x="49790" y="56175"/>
                  </a:cubicBezTo>
                  <a:lnTo>
                    <a:pt x="47709" y="56175"/>
                  </a:lnTo>
                  <a:cubicBezTo>
                    <a:pt x="47594" y="56175"/>
                    <a:pt x="47500" y="56034"/>
                    <a:pt x="47500" y="55861"/>
                  </a:cubicBezTo>
                  <a:lnTo>
                    <a:pt x="47500" y="52648"/>
                  </a:lnTo>
                  <a:cubicBezTo>
                    <a:pt x="47500" y="52474"/>
                    <a:pt x="47594" y="52334"/>
                    <a:pt x="47709" y="52334"/>
                  </a:cubicBezTo>
                  <a:close/>
                  <a:moveTo>
                    <a:pt x="44273" y="52334"/>
                  </a:moveTo>
                  <a:lnTo>
                    <a:pt x="46354" y="52334"/>
                  </a:lnTo>
                  <a:cubicBezTo>
                    <a:pt x="46469" y="52334"/>
                    <a:pt x="46563" y="52474"/>
                    <a:pt x="46563" y="52648"/>
                  </a:cubicBezTo>
                  <a:lnTo>
                    <a:pt x="46563" y="55861"/>
                  </a:lnTo>
                  <a:cubicBezTo>
                    <a:pt x="46563" y="56034"/>
                    <a:pt x="46469" y="56175"/>
                    <a:pt x="46354" y="56175"/>
                  </a:cubicBezTo>
                  <a:lnTo>
                    <a:pt x="44273" y="56175"/>
                  </a:lnTo>
                  <a:cubicBezTo>
                    <a:pt x="44158" y="56175"/>
                    <a:pt x="44064" y="56034"/>
                    <a:pt x="44064" y="55861"/>
                  </a:cubicBezTo>
                  <a:lnTo>
                    <a:pt x="44064" y="52648"/>
                  </a:lnTo>
                  <a:cubicBezTo>
                    <a:pt x="44064" y="52474"/>
                    <a:pt x="44158" y="52334"/>
                    <a:pt x="44273" y="52334"/>
                  </a:cubicBezTo>
                  <a:close/>
                  <a:moveTo>
                    <a:pt x="61985" y="52189"/>
                  </a:moveTo>
                  <a:lnTo>
                    <a:pt x="72546" y="52189"/>
                  </a:lnTo>
                  <a:cubicBezTo>
                    <a:pt x="72672" y="52189"/>
                    <a:pt x="72775" y="52343"/>
                    <a:pt x="72775" y="52534"/>
                  </a:cubicBezTo>
                  <a:lnTo>
                    <a:pt x="72775" y="55975"/>
                  </a:lnTo>
                  <a:cubicBezTo>
                    <a:pt x="72775" y="56165"/>
                    <a:pt x="72672" y="56320"/>
                    <a:pt x="72546" y="56320"/>
                  </a:cubicBezTo>
                  <a:lnTo>
                    <a:pt x="61985" y="56320"/>
                  </a:lnTo>
                  <a:cubicBezTo>
                    <a:pt x="61858" y="56320"/>
                    <a:pt x="61756" y="56165"/>
                    <a:pt x="61756" y="55975"/>
                  </a:cubicBezTo>
                  <a:lnTo>
                    <a:pt x="61756" y="52534"/>
                  </a:lnTo>
                  <a:cubicBezTo>
                    <a:pt x="61756" y="52343"/>
                    <a:pt x="61858" y="52189"/>
                    <a:pt x="61985" y="52189"/>
                  </a:cubicBezTo>
                  <a:close/>
                  <a:moveTo>
                    <a:pt x="32337" y="52189"/>
                  </a:moveTo>
                  <a:lnTo>
                    <a:pt x="42898" y="52189"/>
                  </a:lnTo>
                  <a:cubicBezTo>
                    <a:pt x="43024" y="52189"/>
                    <a:pt x="43127" y="52343"/>
                    <a:pt x="43127" y="52534"/>
                  </a:cubicBezTo>
                  <a:lnTo>
                    <a:pt x="43127" y="55975"/>
                  </a:lnTo>
                  <a:cubicBezTo>
                    <a:pt x="43127" y="56165"/>
                    <a:pt x="43024" y="56320"/>
                    <a:pt x="42898" y="56320"/>
                  </a:cubicBezTo>
                  <a:lnTo>
                    <a:pt x="32337" y="56320"/>
                  </a:lnTo>
                  <a:cubicBezTo>
                    <a:pt x="32210" y="56320"/>
                    <a:pt x="32108" y="56165"/>
                    <a:pt x="32108" y="55975"/>
                  </a:cubicBezTo>
                  <a:lnTo>
                    <a:pt x="32108" y="52534"/>
                  </a:lnTo>
                  <a:cubicBezTo>
                    <a:pt x="32108" y="52343"/>
                    <a:pt x="32210" y="52189"/>
                    <a:pt x="32337" y="52189"/>
                  </a:cubicBezTo>
                  <a:close/>
                  <a:moveTo>
                    <a:pt x="85007" y="47531"/>
                  </a:moveTo>
                  <a:cubicBezTo>
                    <a:pt x="84640" y="47531"/>
                    <a:pt x="84343" y="48098"/>
                    <a:pt x="84343" y="48799"/>
                  </a:cubicBezTo>
                  <a:cubicBezTo>
                    <a:pt x="84343" y="49499"/>
                    <a:pt x="84640" y="50066"/>
                    <a:pt x="85007" y="50066"/>
                  </a:cubicBezTo>
                  <a:cubicBezTo>
                    <a:pt x="85374" y="50066"/>
                    <a:pt x="85671" y="49499"/>
                    <a:pt x="85671" y="48799"/>
                  </a:cubicBezTo>
                  <a:cubicBezTo>
                    <a:pt x="85671" y="48098"/>
                    <a:pt x="85374" y="47531"/>
                    <a:pt x="85007" y="47531"/>
                  </a:cubicBezTo>
                  <a:close/>
                  <a:moveTo>
                    <a:pt x="55359" y="47531"/>
                  </a:moveTo>
                  <a:cubicBezTo>
                    <a:pt x="54992" y="47531"/>
                    <a:pt x="54695" y="48098"/>
                    <a:pt x="54695" y="48799"/>
                  </a:cubicBezTo>
                  <a:cubicBezTo>
                    <a:pt x="54695" y="49499"/>
                    <a:pt x="54992" y="50066"/>
                    <a:pt x="55359" y="50066"/>
                  </a:cubicBezTo>
                  <a:cubicBezTo>
                    <a:pt x="55726" y="50066"/>
                    <a:pt x="56023" y="49499"/>
                    <a:pt x="56023" y="48799"/>
                  </a:cubicBezTo>
                  <a:cubicBezTo>
                    <a:pt x="56023" y="48098"/>
                    <a:pt x="55726" y="47531"/>
                    <a:pt x="55359" y="47531"/>
                  </a:cubicBezTo>
                  <a:close/>
                  <a:moveTo>
                    <a:pt x="77356" y="46983"/>
                  </a:moveTo>
                  <a:lnTo>
                    <a:pt x="79438" y="46983"/>
                  </a:lnTo>
                  <a:cubicBezTo>
                    <a:pt x="79553" y="46983"/>
                    <a:pt x="79646" y="47124"/>
                    <a:pt x="79646" y="47297"/>
                  </a:cubicBezTo>
                  <a:lnTo>
                    <a:pt x="79646" y="50510"/>
                  </a:lnTo>
                  <a:cubicBezTo>
                    <a:pt x="79646" y="50684"/>
                    <a:pt x="79553" y="50824"/>
                    <a:pt x="79438" y="50824"/>
                  </a:cubicBezTo>
                  <a:lnTo>
                    <a:pt x="77356" y="50824"/>
                  </a:lnTo>
                  <a:cubicBezTo>
                    <a:pt x="77241" y="50824"/>
                    <a:pt x="77148" y="50684"/>
                    <a:pt x="77148" y="50510"/>
                  </a:cubicBezTo>
                  <a:lnTo>
                    <a:pt x="77148" y="47297"/>
                  </a:lnTo>
                  <a:cubicBezTo>
                    <a:pt x="77148" y="47124"/>
                    <a:pt x="77241" y="46983"/>
                    <a:pt x="77356" y="46983"/>
                  </a:cubicBezTo>
                  <a:close/>
                  <a:moveTo>
                    <a:pt x="73921" y="46983"/>
                  </a:moveTo>
                  <a:lnTo>
                    <a:pt x="76002" y="46983"/>
                  </a:lnTo>
                  <a:cubicBezTo>
                    <a:pt x="76117" y="46983"/>
                    <a:pt x="76211" y="47124"/>
                    <a:pt x="76211" y="47297"/>
                  </a:cubicBezTo>
                  <a:lnTo>
                    <a:pt x="76211" y="50510"/>
                  </a:lnTo>
                  <a:cubicBezTo>
                    <a:pt x="76211" y="50684"/>
                    <a:pt x="76117" y="50824"/>
                    <a:pt x="76002" y="50824"/>
                  </a:cubicBezTo>
                  <a:lnTo>
                    <a:pt x="73921" y="50824"/>
                  </a:lnTo>
                  <a:cubicBezTo>
                    <a:pt x="73805" y="50824"/>
                    <a:pt x="73712" y="50684"/>
                    <a:pt x="73712" y="50510"/>
                  </a:cubicBezTo>
                  <a:lnTo>
                    <a:pt x="73712" y="47297"/>
                  </a:lnTo>
                  <a:cubicBezTo>
                    <a:pt x="73712" y="47124"/>
                    <a:pt x="73805" y="46983"/>
                    <a:pt x="73921" y="46983"/>
                  </a:cubicBezTo>
                  <a:close/>
                  <a:moveTo>
                    <a:pt x="47709" y="46983"/>
                  </a:moveTo>
                  <a:lnTo>
                    <a:pt x="49790" y="46983"/>
                  </a:lnTo>
                  <a:cubicBezTo>
                    <a:pt x="49905" y="46983"/>
                    <a:pt x="49999" y="47124"/>
                    <a:pt x="49999" y="47297"/>
                  </a:cubicBezTo>
                  <a:lnTo>
                    <a:pt x="49999" y="50510"/>
                  </a:lnTo>
                  <a:cubicBezTo>
                    <a:pt x="49999" y="50684"/>
                    <a:pt x="49905" y="50824"/>
                    <a:pt x="49790" y="50824"/>
                  </a:cubicBezTo>
                  <a:lnTo>
                    <a:pt x="47709" y="50824"/>
                  </a:lnTo>
                  <a:cubicBezTo>
                    <a:pt x="47594" y="50824"/>
                    <a:pt x="47500" y="50684"/>
                    <a:pt x="47500" y="50510"/>
                  </a:cubicBezTo>
                  <a:lnTo>
                    <a:pt x="47500" y="47297"/>
                  </a:lnTo>
                  <a:cubicBezTo>
                    <a:pt x="47500" y="47124"/>
                    <a:pt x="47594" y="46983"/>
                    <a:pt x="47709" y="46983"/>
                  </a:cubicBezTo>
                  <a:close/>
                  <a:moveTo>
                    <a:pt x="44273" y="46983"/>
                  </a:moveTo>
                  <a:lnTo>
                    <a:pt x="46354" y="46983"/>
                  </a:lnTo>
                  <a:cubicBezTo>
                    <a:pt x="46469" y="46983"/>
                    <a:pt x="46563" y="47124"/>
                    <a:pt x="46563" y="47297"/>
                  </a:cubicBezTo>
                  <a:lnTo>
                    <a:pt x="46563" y="50510"/>
                  </a:lnTo>
                  <a:cubicBezTo>
                    <a:pt x="46563" y="50684"/>
                    <a:pt x="46469" y="50824"/>
                    <a:pt x="46354" y="50824"/>
                  </a:cubicBezTo>
                  <a:lnTo>
                    <a:pt x="44273" y="50824"/>
                  </a:lnTo>
                  <a:cubicBezTo>
                    <a:pt x="44158" y="50824"/>
                    <a:pt x="44064" y="50684"/>
                    <a:pt x="44064" y="50510"/>
                  </a:cubicBezTo>
                  <a:lnTo>
                    <a:pt x="44064" y="47297"/>
                  </a:lnTo>
                  <a:cubicBezTo>
                    <a:pt x="44064" y="47124"/>
                    <a:pt x="44158" y="46983"/>
                    <a:pt x="44273" y="46983"/>
                  </a:cubicBezTo>
                  <a:close/>
                  <a:moveTo>
                    <a:pt x="61985" y="46839"/>
                  </a:moveTo>
                  <a:lnTo>
                    <a:pt x="72546" y="46839"/>
                  </a:lnTo>
                  <a:cubicBezTo>
                    <a:pt x="72672" y="46839"/>
                    <a:pt x="72775" y="46993"/>
                    <a:pt x="72775" y="47184"/>
                  </a:cubicBezTo>
                  <a:lnTo>
                    <a:pt x="72775" y="50624"/>
                  </a:lnTo>
                  <a:cubicBezTo>
                    <a:pt x="72775" y="50815"/>
                    <a:pt x="72672" y="50969"/>
                    <a:pt x="72546" y="50969"/>
                  </a:cubicBezTo>
                  <a:lnTo>
                    <a:pt x="61985" y="50969"/>
                  </a:lnTo>
                  <a:cubicBezTo>
                    <a:pt x="61858" y="50969"/>
                    <a:pt x="61756" y="50815"/>
                    <a:pt x="61756" y="50624"/>
                  </a:cubicBezTo>
                  <a:lnTo>
                    <a:pt x="61756" y="47184"/>
                  </a:lnTo>
                  <a:cubicBezTo>
                    <a:pt x="61756" y="46993"/>
                    <a:pt x="61858" y="46839"/>
                    <a:pt x="61985" y="46839"/>
                  </a:cubicBezTo>
                  <a:close/>
                  <a:moveTo>
                    <a:pt x="32337" y="46839"/>
                  </a:moveTo>
                  <a:lnTo>
                    <a:pt x="42898" y="46839"/>
                  </a:lnTo>
                  <a:cubicBezTo>
                    <a:pt x="43024" y="46839"/>
                    <a:pt x="43127" y="46993"/>
                    <a:pt x="43127" y="47184"/>
                  </a:cubicBezTo>
                  <a:lnTo>
                    <a:pt x="43127" y="50624"/>
                  </a:lnTo>
                  <a:cubicBezTo>
                    <a:pt x="43127" y="50815"/>
                    <a:pt x="43024" y="50969"/>
                    <a:pt x="42898" y="50969"/>
                  </a:cubicBezTo>
                  <a:lnTo>
                    <a:pt x="32337" y="50969"/>
                  </a:lnTo>
                  <a:cubicBezTo>
                    <a:pt x="32210" y="50969"/>
                    <a:pt x="32108" y="50815"/>
                    <a:pt x="32108" y="50624"/>
                  </a:cubicBezTo>
                  <a:lnTo>
                    <a:pt x="32108" y="47184"/>
                  </a:lnTo>
                  <a:cubicBezTo>
                    <a:pt x="32108" y="46993"/>
                    <a:pt x="32210" y="46839"/>
                    <a:pt x="32337" y="46839"/>
                  </a:cubicBezTo>
                  <a:close/>
                  <a:moveTo>
                    <a:pt x="84995" y="46634"/>
                  </a:moveTo>
                  <a:cubicBezTo>
                    <a:pt x="85627" y="46634"/>
                    <a:pt x="86139" y="47613"/>
                    <a:pt x="86139" y="48819"/>
                  </a:cubicBezTo>
                  <a:cubicBezTo>
                    <a:pt x="86139" y="50026"/>
                    <a:pt x="85627" y="51004"/>
                    <a:pt x="84995" y="51004"/>
                  </a:cubicBezTo>
                  <a:cubicBezTo>
                    <a:pt x="84363" y="51004"/>
                    <a:pt x="83850" y="50026"/>
                    <a:pt x="83850" y="48819"/>
                  </a:cubicBezTo>
                  <a:cubicBezTo>
                    <a:pt x="83850" y="47613"/>
                    <a:pt x="84363" y="46634"/>
                    <a:pt x="84995" y="46634"/>
                  </a:cubicBezTo>
                  <a:close/>
                  <a:moveTo>
                    <a:pt x="55347" y="46634"/>
                  </a:moveTo>
                  <a:cubicBezTo>
                    <a:pt x="55979" y="46634"/>
                    <a:pt x="56492" y="47613"/>
                    <a:pt x="56492" y="48819"/>
                  </a:cubicBezTo>
                  <a:cubicBezTo>
                    <a:pt x="56492" y="50026"/>
                    <a:pt x="55979" y="51004"/>
                    <a:pt x="55347" y="51004"/>
                  </a:cubicBezTo>
                  <a:cubicBezTo>
                    <a:pt x="54715" y="51004"/>
                    <a:pt x="54203" y="50026"/>
                    <a:pt x="54203" y="48819"/>
                  </a:cubicBezTo>
                  <a:cubicBezTo>
                    <a:pt x="54203" y="47613"/>
                    <a:pt x="54715" y="46634"/>
                    <a:pt x="55347" y="46634"/>
                  </a:cubicBezTo>
                  <a:close/>
                  <a:moveTo>
                    <a:pt x="83670" y="41906"/>
                  </a:moveTo>
                  <a:cubicBezTo>
                    <a:pt x="83171" y="41906"/>
                    <a:pt x="82765" y="42663"/>
                    <a:pt x="82765" y="43598"/>
                  </a:cubicBezTo>
                  <a:lnTo>
                    <a:pt x="82765" y="113985"/>
                  </a:lnTo>
                  <a:cubicBezTo>
                    <a:pt x="82765" y="114920"/>
                    <a:pt x="83171" y="115677"/>
                    <a:pt x="83670" y="115677"/>
                  </a:cubicBezTo>
                  <a:lnTo>
                    <a:pt x="86332" y="115677"/>
                  </a:lnTo>
                  <a:cubicBezTo>
                    <a:pt x="86832" y="115677"/>
                    <a:pt x="87238" y="114920"/>
                    <a:pt x="87238" y="113985"/>
                  </a:cubicBezTo>
                  <a:lnTo>
                    <a:pt x="87238" y="43598"/>
                  </a:lnTo>
                  <a:cubicBezTo>
                    <a:pt x="87238" y="42663"/>
                    <a:pt x="86832" y="41906"/>
                    <a:pt x="86332" y="41906"/>
                  </a:cubicBezTo>
                  <a:close/>
                  <a:moveTo>
                    <a:pt x="62145" y="41906"/>
                  </a:moveTo>
                  <a:cubicBezTo>
                    <a:pt x="61184" y="41906"/>
                    <a:pt x="60405" y="43338"/>
                    <a:pt x="60405" y="45104"/>
                  </a:cubicBezTo>
                  <a:lnTo>
                    <a:pt x="60405" y="112551"/>
                  </a:lnTo>
                  <a:cubicBezTo>
                    <a:pt x="60405" y="114318"/>
                    <a:pt x="61184" y="115750"/>
                    <a:pt x="62145" y="115750"/>
                  </a:cubicBezTo>
                  <a:lnTo>
                    <a:pt x="79507" y="115750"/>
                  </a:lnTo>
                  <a:cubicBezTo>
                    <a:pt x="80468" y="115750"/>
                    <a:pt x="81247" y="114318"/>
                    <a:pt x="81247" y="112551"/>
                  </a:cubicBezTo>
                  <a:lnTo>
                    <a:pt x="81247" y="45104"/>
                  </a:lnTo>
                  <a:cubicBezTo>
                    <a:pt x="81247" y="43338"/>
                    <a:pt x="80468" y="41906"/>
                    <a:pt x="79507" y="41906"/>
                  </a:cubicBezTo>
                  <a:close/>
                  <a:moveTo>
                    <a:pt x="54023" y="41906"/>
                  </a:moveTo>
                  <a:cubicBezTo>
                    <a:pt x="53523" y="41906"/>
                    <a:pt x="53117" y="42663"/>
                    <a:pt x="53117" y="43598"/>
                  </a:cubicBezTo>
                  <a:lnTo>
                    <a:pt x="53117" y="113985"/>
                  </a:lnTo>
                  <a:cubicBezTo>
                    <a:pt x="53117" y="114920"/>
                    <a:pt x="53523" y="115677"/>
                    <a:pt x="54023" y="115677"/>
                  </a:cubicBezTo>
                  <a:lnTo>
                    <a:pt x="56685" y="115677"/>
                  </a:lnTo>
                  <a:cubicBezTo>
                    <a:pt x="57185" y="115677"/>
                    <a:pt x="57590" y="114920"/>
                    <a:pt x="57590" y="113985"/>
                  </a:cubicBezTo>
                  <a:lnTo>
                    <a:pt x="57590" y="43598"/>
                  </a:lnTo>
                  <a:cubicBezTo>
                    <a:pt x="57590" y="42663"/>
                    <a:pt x="57185" y="41906"/>
                    <a:pt x="56685" y="41906"/>
                  </a:cubicBezTo>
                  <a:close/>
                  <a:moveTo>
                    <a:pt x="32497" y="41906"/>
                  </a:moveTo>
                  <a:cubicBezTo>
                    <a:pt x="31536" y="41906"/>
                    <a:pt x="30757" y="43338"/>
                    <a:pt x="30757" y="45104"/>
                  </a:cubicBezTo>
                  <a:lnTo>
                    <a:pt x="30757" y="112551"/>
                  </a:lnTo>
                  <a:cubicBezTo>
                    <a:pt x="30757" y="114318"/>
                    <a:pt x="31536" y="115750"/>
                    <a:pt x="32497" y="115750"/>
                  </a:cubicBezTo>
                  <a:lnTo>
                    <a:pt x="49859" y="115750"/>
                  </a:lnTo>
                  <a:cubicBezTo>
                    <a:pt x="50820" y="115750"/>
                    <a:pt x="51599" y="114318"/>
                    <a:pt x="51599" y="112551"/>
                  </a:cubicBezTo>
                  <a:lnTo>
                    <a:pt x="51599" y="45104"/>
                  </a:lnTo>
                  <a:cubicBezTo>
                    <a:pt x="51599" y="43338"/>
                    <a:pt x="50820" y="41906"/>
                    <a:pt x="49859" y="41906"/>
                  </a:cubicBezTo>
                  <a:close/>
                  <a:moveTo>
                    <a:pt x="58217" y="0"/>
                  </a:moveTo>
                  <a:cubicBezTo>
                    <a:pt x="74343" y="0"/>
                    <a:pt x="88180" y="18455"/>
                    <a:pt x="94090" y="44756"/>
                  </a:cubicBezTo>
                  <a:lnTo>
                    <a:pt x="94180" y="45304"/>
                  </a:lnTo>
                  <a:lnTo>
                    <a:pt x="96768" y="44813"/>
                  </a:lnTo>
                  <a:cubicBezTo>
                    <a:pt x="108864" y="44813"/>
                    <a:pt x="117033" y="62335"/>
                    <a:pt x="119098" y="74866"/>
                  </a:cubicBezTo>
                  <a:cubicBezTo>
                    <a:pt x="121163" y="87397"/>
                    <a:pt x="120388" y="117744"/>
                    <a:pt x="109156" y="120000"/>
                  </a:cubicBezTo>
                  <a:lnTo>
                    <a:pt x="12720" y="118719"/>
                  </a:lnTo>
                  <a:cubicBezTo>
                    <a:pt x="4062" y="117693"/>
                    <a:pt x="-3003" y="105902"/>
                    <a:pt x="1295" y="89618"/>
                  </a:cubicBezTo>
                  <a:cubicBezTo>
                    <a:pt x="5594" y="73334"/>
                    <a:pt x="12782" y="75819"/>
                    <a:pt x="12809" y="73679"/>
                  </a:cubicBezTo>
                  <a:cubicBezTo>
                    <a:pt x="12199" y="51611"/>
                    <a:pt x="16264" y="44928"/>
                    <a:pt x="23308" y="40073"/>
                  </a:cubicBezTo>
                  <a:lnTo>
                    <a:pt x="23736" y="39931"/>
                  </a:lnTo>
                  <a:lnTo>
                    <a:pt x="25934" y="32308"/>
                  </a:lnTo>
                  <a:cubicBezTo>
                    <a:pt x="32930" y="12815"/>
                    <a:pt x="44779" y="0"/>
                    <a:pt x="58217" y="0"/>
                  </a:cubicBezTo>
                  <a:close/>
                </a:path>
              </a:pathLst>
            </a:custGeom>
            <a:gradFill>
              <a:gsLst>
                <a:gs pos="0">
                  <a:srgbClr val="FFFFFF"/>
                </a:gs>
                <a:gs pos="38000">
                  <a:srgbClr val="7CDBFE"/>
                </a:gs>
                <a:gs pos="93000">
                  <a:srgbClr val="00AEEF">
                    <a:alpha val="28235"/>
                  </a:srgbClr>
                </a:gs>
                <a:gs pos="100000">
                  <a:srgbClr val="00AEEF">
                    <a:alpha val="28235"/>
                  </a:srgbClr>
                </a:gs>
              </a:gsLst>
              <a:lin ang="8400000" scaled="0"/>
            </a:gradFill>
            <a:ln>
              <a:noFill/>
            </a:ln>
          </p:spPr>
          <p:txBody>
            <a:bodyPr lIns="47250" tIns="23625" rIns="47250" bIns="23625" anchor="t" anchorCtr="1">
              <a:noAutofit/>
            </a:bodyPr>
            <a:lstStyle/>
            <a:p>
              <a:pPr marL="0" marR="0" lvl="0" indent="0" algn="ctr" rtl="0">
                <a:lnSpc>
                  <a:spcPct val="95000"/>
                </a:lnSpc>
                <a:spcBef>
                  <a:spcPts val="0"/>
                </a:spcBef>
                <a:spcAft>
                  <a:spcPts val="0"/>
                </a:spcAft>
                <a:buClr>
                  <a:srgbClr val="000000"/>
                </a:buClr>
                <a:buFont typeface="Arial"/>
                <a:buNone/>
              </a:pPr>
              <a:endParaRPr sz="700" b="0" i="0" u="none" strike="noStrike" cap="none">
                <a:solidFill>
                  <a:srgbClr val="FFFFFF"/>
                </a:solidFill>
                <a:latin typeface="Arial Narrow"/>
                <a:ea typeface="Arial Narrow"/>
                <a:cs typeface="Arial Narrow"/>
                <a:sym typeface="Arial Narrow"/>
              </a:endParaRPr>
            </a:p>
          </p:txBody>
        </p:sp>
        <p:sp>
          <p:nvSpPr>
            <p:cNvPr id="227" name="Shape 227"/>
            <p:cNvSpPr/>
            <p:nvPr/>
          </p:nvSpPr>
          <p:spPr>
            <a:xfrm rot="-3168860">
              <a:off x="11445402" y="3824326"/>
              <a:ext cx="1551080" cy="1554480"/>
            </a:xfrm>
            <a:prstGeom prst="ellipse">
              <a:avLst/>
            </a:prstGeom>
            <a:noFill/>
            <a:ln w="44450" cap="rnd" cmpd="sng">
              <a:solidFill>
                <a:schemeClr val="lt2">
                  <a:alpha val="13333"/>
                </a:schemeClr>
              </a:solidFill>
              <a:prstDash val="dot"/>
              <a:round/>
              <a:headEnd type="none" w="med" len="med"/>
              <a:tailEnd type="none" w="med" len="med"/>
            </a:ln>
          </p:spPr>
          <p:txBody>
            <a:bodyPr lIns="91350" tIns="45675" rIns="91350" bIns="45675" anchor="ctr" anchorCtr="0">
              <a:noAutofit/>
            </a:bodyPr>
            <a:lstStyle/>
            <a:p>
              <a:pPr marL="0" marR="0" lvl="0" indent="0" algn="ctr" rtl="0">
                <a:lnSpc>
                  <a:spcPct val="95000"/>
                </a:lnSpc>
                <a:spcBef>
                  <a:spcPts val="0"/>
                </a:spcBef>
                <a:spcAft>
                  <a:spcPts val="0"/>
                </a:spcAft>
                <a:buClr>
                  <a:srgbClr val="000000"/>
                </a:buClr>
                <a:buFont typeface="Arial"/>
                <a:buNone/>
              </a:pPr>
              <a:endParaRPr sz="1300" b="0" i="0" u="none" strike="noStrike" cap="none">
                <a:solidFill>
                  <a:srgbClr val="FFFFFF"/>
                </a:solidFill>
                <a:latin typeface="Arial Narrow"/>
                <a:ea typeface="Arial Narrow"/>
                <a:cs typeface="Arial Narrow"/>
                <a:sym typeface="Arial Narrow"/>
              </a:endParaRPr>
            </a:p>
          </p:txBody>
        </p:sp>
      </p:grpSp>
      <p:sp>
        <p:nvSpPr>
          <p:cNvPr id="228" name="Shape 228"/>
          <p:cNvSpPr/>
          <p:nvPr/>
        </p:nvSpPr>
        <p:spPr>
          <a:xfrm rot="-3168860">
            <a:off x="5680937" y="1612468"/>
            <a:ext cx="969424" cy="971550"/>
          </a:xfrm>
          <a:prstGeom prst="ellipse">
            <a:avLst/>
          </a:prstGeom>
          <a:noFill/>
          <a:ln w="44450" cap="rnd" cmpd="sng">
            <a:solidFill>
              <a:schemeClr val="lt2">
                <a:alpha val="13333"/>
              </a:schemeClr>
            </a:solidFill>
            <a:prstDash val="dot"/>
            <a:round/>
            <a:headEnd type="none" w="med" len="med"/>
            <a:tailEnd type="none" w="med" len="med"/>
          </a:ln>
        </p:spPr>
        <p:txBody>
          <a:bodyPr lIns="57100" tIns="28550" rIns="57100" bIns="28550" anchor="ctr" anchorCtr="0">
            <a:noAutofit/>
          </a:bodyPr>
          <a:lstStyle/>
          <a:p>
            <a:pPr marL="0" marR="0" lvl="0" indent="0" algn="ctr" rtl="0">
              <a:lnSpc>
                <a:spcPct val="95000"/>
              </a:lnSpc>
              <a:spcBef>
                <a:spcPts val="0"/>
              </a:spcBef>
              <a:spcAft>
                <a:spcPts val="0"/>
              </a:spcAft>
              <a:buClr>
                <a:srgbClr val="000000"/>
              </a:buClr>
              <a:buFont typeface="Arial"/>
              <a:buNone/>
            </a:pPr>
            <a:endParaRPr sz="1300" b="0" i="0" u="none" strike="noStrike" cap="none">
              <a:solidFill>
                <a:srgbClr val="FFFFFF"/>
              </a:solidFill>
              <a:latin typeface="Arial Narrow"/>
              <a:ea typeface="Arial Narrow"/>
              <a:cs typeface="Arial Narrow"/>
              <a:sym typeface="Arial Narrow"/>
            </a:endParaRPr>
          </a:p>
        </p:txBody>
      </p:sp>
      <p:sp>
        <p:nvSpPr>
          <p:cNvPr id="229" name="Shape 229"/>
          <p:cNvSpPr/>
          <p:nvPr/>
        </p:nvSpPr>
        <p:spPr>
          <a:xfrm rot="-3168860">
            <a:off x="1096616" y="1799911"/>
            <a:ext cx="685380" cy="686879"/>
          </a:xfrm>
          <a:prstGeom prst="ellipse">
            <a:avLst/>
          </a:prstGeom>
          <a:noFill/>
          <a:ln w="44450" cap="rnd" cmpd="sng">
            <a:solidFill>
              <a:schemeClr val="lt2">
                <a:alpha val="13333"/>
              </a:schemeClr>
            </a:solidFill>
            <a:prstDash val="dot"/>
            <a:round/>
            <a:headEnd type="none" w="med" len="med"/>
            <a:tailEnd type="none" w="med" len="med"/>
          </a:ln>
        </p:spPr>
        <p:txBody>
          <a:bodyPr lIns="57100" tIns="28550" rIns="57100" bIns="28550" anchor="ctr" anchorCtr="0">
            <a:noAutofit/>
          </a:bodyPr>
          <a:lstStyle/>
          <a:p>
            <a:pPr marL="0" marR="0" lvl="0" indent="0" algn="ctr" rtl="0">
              <a:lnSpc>
                <a:spcPct val="95000"/>
              </a:lnSpc>
              <a:spcBef>
                <a:spcPts val="0"/>
              </a:spcBef>
              <a:spcAft>
                <a:spcPts val="0"/>
              </a:spcAft>
              <a:buClr>
                <a:srgbClr val="000000"/>
              </a:buClr>
              <a:buFont typeface="Arial"/>
              <a:buNone/>
            </a:pPr>
            <a:endParaRPr sz="1300" b="0" i="0" u="none" strike="noStrike" cap="none">
              <a:solidFill>
                <a:srgbClr val="FFFFFF"/>
              </a:solidFill>
              <a:latin typeface="Arial Narrow"/>
              <a:ea typeface="Arial Narrow"/>
              <a:cs typeface="Arial Narrow"/>
              <a:sym typeface="Arial Narrow"/>
            </a:endParaRPr>
          </a:p>
        </p:txBody>
      </p:sp>
      <p:sp>
        <p:nvSpPr>
          <p:cNvPr id="230" name="Shape 230"/>
          <p:cNvSpPr/>
          <p:nvPr/>
        </p:nvSpPr>
        <p:spPr>
          <a:xfrm rot="-3168860">
            <a:off x="2347992" y="2487714"/>
            <a:ext cx="685380" cy="686879"/>
          </a:xfrm>
          <a:prstGeom prst="ellipse">
            <a:avLst/>
          </a:prstGeom>
          <a:noFill/>
          <a:ln w="44450" cap="rnd" cmpd="sng">
            <a:solidFill>
              <a:schemeClr val="lt2">
                <a:alpha val="13333"/>
              </a:schemeClr>
            </a:solidFill>
            <a:prstDash val="dot"/>
            <a:round/>
            <a:headEnd type="none" w="med" len="med"/>
            <a:tailEnd type="none" w="med" len="med"/>
          </a:ln>
        </p:spPr>
        <p:txBody>
          <a:bodyPr lIns="57100" tIns="28550" rIns="57100" bIns="28550" anchor="ctr" anchorCtr="0">
            <a:noAutofit/>
          </a:bodyPr>
          <a:lstStyle/>
          <a:p>
            <a:pPr marL="0" marR="0" lvl="0" indent="0" algn="ctr" rtl="0">
              <a:lnSpc>
                <a:spcPct val="95000"/>
              </a:lnSpc>
              <a:spcBef>
                <a:spcPts val="0"/>
              </a:spcBef>
              <a:spcAft>
                <a:spcPts val="0"/>
              </a:spcAft>
              <a:buClr>
                <a:srgbClr val="000000"/>
              </a:buClr>
              <a:buFont typeface="Arial"/>
              <a:buNone/>
            </a:pPr>
            <a:endParaRPr sz="1300" b="0" i="0" u="none" strike="noStrike" cap="none">
              <a:solidFill>
                <a:srgbClr val="FFFFFF"/>
              </a:solidFill>
              <a:latin typeface="Arial Narrow"/>
              <a:ea typeface="Arial Narrow"/>
              <a:cs typeface="Arial Narrow"/>
              <a:sym typeface="Arial Narrow"/>
            </a:endParaRPr>
          </a:p>
        </p:txBody>
      </p:sp>
      <p:sp>
        <p:nvSpPr>
          <p:cNvPr id="231" name="Shape 231"/>
          <p:cNvSpPr/>
          <p:nvPr/>
        </p:nvSpPr>
        <p:spPr>
          <a:xfrm rot="-3168860">
            <a:off x="3666638" y="3068030"/>
            <a:ext cx="685380" cy="686879"/>
          </a:xfrm>
          <a:prstGeom prst="ellipse">
            <a:avLst/>
          </a:prstGeom>
          <a:noFill/>
          <a:ln w="44450" cap="rnd" cmpd="sng">
            <a:solidFill>
              <a:schemeClr val="lt2">
                <a:alpha val="13333"/>
              </a:schemeClr>
            </a:solidFill>
            <a:prstDash val="dot"/>
            <a:round/>
            <a:headEnd type="none" w="med" len="med"/>
            <a:tailEnd type="none" w="med" len="med"/>
          </a:ln>
        </p:spPr>
        <p:txBody>
          <a:bodyPr lIns="57100" tIns="28550" rIns="57100" bIns="28550" anchor="ctr" anchorCtr="0">
            <a:noAutofit/>
          </a:bodyPr>
          <a:lstStyle/>
          <a:p>
            <a:pPr marL="0" marR="0" lvl="0" indent="0" algn="ctr" rtl="0">
              <a:lnSpc>
                <a:spcPct val="95000"/>
              </a:lnSpc>
              <a:spcBef>
                <a:spcPts val="0"/>
              </a:spcBef>
              <a:spcAft>
                <a:spcPts val="0"/>
              </a:spcAft>
              <a:buClr>
                <a:srgbClr val="000000"/>
              </a:buClr>
              <a:buFont typeface="Arial"/>
              <a:buNone/>
            </a:pPr>
            <a:endParaRPr sz="1300" b="0" i="0" u="none" strike="noStrike" cap="none">
              <a:solidFill>
                <a:srgbClr val="FFFFFF"/>
              </a:solidFill>
              <a:latin typeface="Arial Narrow"/>
              <a:ea typeface="Arial Narrow"/>
              <a:cs typeface="Arial Narrow"/>
              <a:sym typeface="Arial Narrow"/>
            </a:endParaRPr>
          </a:p>
        </p:txBody>
      </p:sp>
      <p:grpSp>
        <p:nvGrpSpPr>
          <p:cNvPr id="232" name="Shape 232"/>
          <p:cNvGrpSpPr/>
          <p:nvPr/>
        </p:nvGrpSpPr>
        <p:grpSpPr>
          <a:xfrm>
            <a:off x="4115072" y="677378"/>
            <a:ext cx="1636712" cy="649286"/>
            <a:chOff x="7244975" y="733425"/>
            <a:chExt cx="1773466" cy="760172"/>
          </a:xfrm>
        </p:grpSpPr>
        <p:sp>
          <p:nvSpPr>
            <p:cNvPr id="233" name="Shape 233"/>
            <p:cNvSpPr/>
            <p:nvPr/>
          </p:nvSpPr>
          <p:spPr>
            <a:xfrm>
              <a:off x="7576964" y="733425"/>
              <a:ext cx="1109491" cy="760172"/>
            </a:xfrm>
            <a:prstGeom prst="rect">
              <a:avLst/>
            </a:prstGeom>
            <a:solidFill>
              <a:srgbClr val="92E1FF">
                <a:alpha val="24313"/>
              </a:srgbClr>
            </a:solidFill>
            <a:ln>
              <a:noFill/>
            </a:ln>
          </p:spPr>
          <p:txBody>
            <a:bodyPr lIns="146175" tIns="73075" rIns="146175" bIns="73075" anchor="t" anchorCtr="1">
              <a:noAutofit/>
            </a:bodyPr>
            <a:lstStyle/>
            <a:p>
              <a:pPr marL="0" marR="0" lvl="0" indent="0" algn="ctr" rtl="0">
                <a:lnSpc>
                  <a:spcPct val="95000"/>
                </a:lnSpc>
                <a:spcBef>
                  <a:spcPts val="0"/>
                </a:spcBef>
                <a:spcAft>
                  <a:spcPts val="0"/>
                </a:spcAft>
                <a:buClr>
                  <a:srgbClr val="000000"/>
                </a:buClr>
                <a:buFont typeface="Arial"/>
                <a:buNone/>
              </a:pPr>
              <a:endParaRPr sz="1400" b="0" i="0" u="none" strike="noStrike" cap="none">
                <a:solidFill>
                  <a:srgbClr val="FFFFFF"/>
                </a:solidFill>
                <a:latin typeface="Arial Narrow"/>
                <a:ea typeface="Arial Narrow"/>
                <a:cs typeface="Arial Narrow"/>
                <a:sym typeface="Arial Narrow"/>
              </a:endParaRPr>
            </a:p>
          </p:txBody>
        </p:sp>
        <p:sp>
          <p:nvSpPr>
            <p:cNvPr id="234" name="Shape 234"/>
            <p:cNvSpPr txBox="1"/>
            <p:nvPr/>
          </p:nvSpPr>
          <p:spPr>
            <a:xfrm>
              <a:off x="7244975" y="845591"/>
              <a:ext cx="1773466" cy="623386"/>
            </a:xfrm>
            <a:prstGeom prst="rect">
              <a:avLst/>
            </a:prstGeom>
            <a:noFill/>
            <a:ln>
              <a:noFill/>
            </a:ln>
          </p:spPr>
          <p:txBody>
            <a:bodyPr lIns="91425" tIns="45700" rIns="91425" bIns="45700" anchor="t" anchorCtr="0">
              <a:noAutofit/>
            </a:bodyPr>
            <a:lstStyle/>
            <a:p>
              <a:pPr marL="0" marR="0" lvl="0" indent="0" algn="ctr" rtl="0">
                <a:lnSpc>
                  <a:spcPct val="70000"/>
                </a:lnSpc>
                <a:spcBef>
                  <a:spcPts val="0"/>
                </a:spcBef>
                <a:spcAft>
                  <a:spcPts val="0"/>
                </a:spcAft>
                <a:buClr>
                  <a:srgbClr val="FFFFFF"/>
                </a:buClr>
                <a:buSzPct val="25000"/>
                <a:buFont typeface="Arial"/>
                <a:buNone/>
              </a:pPr>
              <a:r>
                <a:rPr lang="en-US" sz="2800" b="1" i="0" u="none" strike="noStrike" cap="none">
                  <a:solidFill>
                    <a:srgbClr val="FFFFFF"/>
                  </a:solidFill>
                  <a:latin typeface="Arial"/>
                  <a:ea typeface="Arial"/>
                  <a:cs typeface="Arial"/>
                  <a:sym typeface="Arial"/>
                </a:rPr>
                <a:t>44</a:t>
              </a:r>
            </a:p>
            <a:p>
              <a:pPr marL="0" marR="0" lvl="0" indent="0" algn="ctr" rtl="0">
                <a:lnSpc>
                  <a:spcPct val="70000"/>
                </a:lnSpc>
                <a:spcBef>
                  <a:spcPts val="0"/>
                </a:spcBef>
                <a:spcAft>
                  <a:spcPts val="0"/>
                </a:spcAft>
                <a:buClr>
                  <a:srgbClr val="FFFFFF"/>
                </a:buClr>
                <a:buSzPct val="25000"/>
                <a:buFont typeface="Arial"/>
                <a:buNone/>
              </a:pPr>
              <a:r>
                <a:rPr lang="en-US" sz="1200" b="0" i="0" u="none" strike="noStrike" cap="none">
                  <a:solidFill>
                    <a:srgbClr val="FFFFFF"/>
                  </a:solidFill>
                  <a:latin typeface="Arial"/>
                  <a:ea typeface="Arial"/>
                  <a:cs typeface="Arial"/>
                  <a:sym typeface="Arial"/>
                </a:rPr>
                <a:t> </a:t>
              </a:r>
              <a:r>
                <a:rPr lang="en-US" sz="1200" b="0" i="0" u="none" strike="noStrike" cap="none">
                  <a:solidFill>
                    <a:srgbClr val="00B0F0"/>
                  </a:solidFill>
                  <a:latin typeface="Arial"/>
                  <a:ea typeface="Arial"/>
                  <a:cs typeface="Arial"/>
                  <a:sym typeface="Arial"/>
                </a:rPr>
                <a:t>ZETABYTES</a:t>
              </a:r>
              <a:r>
                <a:rPr lang="en-US" sz="1200" b="0" i="0" u="none" strike="noStrike" cap="none" baseline="30000">
                  <a:solidFill>
                    <a:srgbClr val="000000"/>
                  </a:solidFill>
                  <a:latin typeface="Arial"/>
                  <a:ea typeface="Arial"/>
                  <a:cs typeface="Arial"/>
                  <a:sym typeface="Arial"/>
                </a:rPr>
                <a:t>2</a:t>
              </a:r>
            </a:p>
          </p:txBody>
        </p:sp>
      </p:grpSp>
      <p:sp>
        <p:nvSpPr>
          <p:cNvPr id="235" name="Shape 235"/>
          <p:cNvSpPr txBox="1"/>
          <p:nvPr/>
        </p:nvSpPr>
        <p:spPr>
          <a:xfrm>
            <a:off x="7374542" y="4629762"/>
            <a:ext cx="523873" cy="182743"/>
          </a:xfrm>
          <a:prstGeom prst="rect">
            <a:avLst/>
          </a:prstGeom>
          <a:noFill/>
          <a:ln>
            <a:noFill/>
          </a:ln>
        </p:spPr>
        <p:txBody>
          <a:bodyPr lIns="57150" tIns="28575" rIns="57150" bIns="28575" anchor="t" anchorCtr="0">
            <a:noAutofit/>
          </a:bodyPr>
          <a:lstStyle/>
          <a:p>
            <a:pPr marL="0" marR="0" lvl="0" indent="0" algn="ctr" rtl="0">
              <a:lnSpc>
                <a:spcPct val="100000"/>
              </a:lnSpc>
              <a:spcBef>
                <a:spcPts val="0"/>
              </a:spcBef>
              <a:spcAft>
                <a:spcPts val="0"/>
              </a:spcAft>
              <a:buClr>
                <a:srgbClr val="000000"/>
              </a:buClr>
              <a:buSzPct val="25000"/>
              <a:buFont typeface="Arial"/>
              <a:buNone/>
            </a:pPr>
            <a:r>
              <a:rPr lang="en-US" sz="800" b="0" i="0" u="none" strike="noStrike" cap="none">
                <a:solidFill>
                  <a:srgbClr val="000000"/>
                </a:solidFill>
                <a:latin typeface="Arial"/>
                <a:ea typeface="Arial"/>
                <a:cs typeface="Arial"/>
                <a:sym typeface="Arial"/>
              </a:rPr>
              <a:t>3</a:t>
            </a:r>
          </a:p>
        </p:txBody>
      </p:sp>
      <p:grpSp>
        <p:nvGrpSpPr>
          <p:cNvPr id="236" name="Shape 236"/>
          <p:cNvGrpSpPr/>
          <p:nvPr/>
        </p:nvGrpSpPr>
        <p:grpSpPr>
          <a:xfrm>
            <a:off x="1115218" y="4189412"/>
            <a:ext cx="2136774" cy="977437"/>
            <a:chOff x="984675" y="4160819"/>
            <a:chExt cx="2135941" cy="977979"/>
          </a:xfrm>
        </p:grpSpPr>
        <p:sp>
          <p:nvSpPr>
            <p:cNvPr id="237" name="Shape 237"/>
            <p:cNvSpPr/>
            <p:nvPr/>
          </p:nvSpPr>
          <p:spPr>
            <a:xfrm>
              <a:off x="984675" y="4213235"/>
              <a:ext cx="2135941" cy="717948"/>
            </a:xfrm>
            <a:prstGeom prst="rect">
              <a:avLst/>
            </a:prstGeom>
            <a:solidFill>
              <a:srgbClr val="003962">
                <a:alpha val="36470"/>
              </a:srgbClr>
            </a:solidFill>
            <a:ln>
              <a:noFill/>
            </a:ln>
          </p:spPr>
          <p:txBody>
            <a:bodyPr lIns="146175" tIns="73075" rIns="146175" bIns="73075" anchor="t" anchorCtr="1">
              <a:noAutofit/>
            </a:bodyPr>
            <a:lstStyle/>
            <a:p>
              <a:pPr marL="0" marR="0" lvl="0" indent="0" algn="ctr" rtl="0">
                <a:lnSpc>
                  <a:spcPct val="95000"/>
                </a:lnSpc>
                <a:spcBef>
                  <a:spcPts val="0"/>
                </a:spcBef>
                <a:spcAft>
                  <a:spcPts val="0"/>
                </a:spcAft>
                <a:buClr>
                  <a:srgbClr val="000000"/>
                </a:buClr>
                <a:buFont typeface="Arial"/>
                <a:buNone/>
              </a:pPr>
              <a:endParaRPr sz="1400" b="0" i="0" u="none" strike="noStrike" cap="none">
                <a:solidFill>
                  <a:srgbClr val="FFFFFF"/>
                </a:solidFill>
                <a:latin typeface="Arial Narrow"/>
                <a:ea typeface="Arial Narrow"/>
                <a:cs typeface="Arial Narrow"/>
                <a:sym typeface="Arial Narrow"/>
              </a:endParaRPr>
            </a:p>
          </p:txBody>
        </p:sp>
        <p:sp>
          <p:nvSpPr>
            <p:cNvPr id="238" name="Shape 238"/>
            <p:cNvSpPr/>
            <p:nvPr/>
          </p:nvSpPr>
          <p:spPr>
            <a:xfrm>
              <a:off x="2489075" y="4544267"/>
              <a:ext cx="518078" cy="370288"/>
            </a:xfrm>
            <a:prstGeom prst="downArrow">
              <a:avLst>
                <a:gd name="adj1" fmla="val 52824"/>
                <a:gd name="adj2" fmla="val 42745"/>
              </a:avLst>
            </a:prstGeom>
            <a:solidFill>
              <a:srgbClr val="00AEEF"/>
            </a:solidFill>
            <a:ln>
              <a:noFill/>
            </a:ln>
          </p:spPr>
          <p:txBody>
            <a:bodyPr lIns="0" tIns="0" rIns="0" bIns="0" anchor="ctr" anchorCtr="0">
              <a:noAutofit/>
            </a:bodyPr>
            <a:lstStyle/>
            <a:p>
              <a:pPr marL="0" marR="0" lvl="0" indent="0" algn="ctr" rtl="0">
                <a:lnSpc>
                  <a:spcPct val="95000"/>
                </a:lnSpc>
                <a:spcBef>
                  <a:spcPts val="0"/>
                </a:spcBef>
                <a:spcAft>
                  <a:spcPts val="0"/>
                </a:spcAft>
                <a:buClr>
                  <a:srgbClr val="000000"/>
                </a:buClr>
                <a:buFont typeface="Arial"/>
                <a:buNone/>
              </a:pPr>
              <a:endParaRPr sz="2800" b="1" i="0" u="none" strike="noStrike" cap="none">
                <a:solidFill>
                  <a:srgbClr val="FFFFFF"/>
                </a:solidFill>
                <a:latin typeface="Arial"/>
                <a:ea typeface="Arial"/>
                <a:cs typeface="Arial"/>
                <a:sym typeface="Arial"/>
              </a:endParaRPr>
            </a:p>
          </p:txBody>
        </p:sp>
        <p:sp>
          <p:nvSpPr>
            <p:cNvPr id="239" name="Shape 239"/>
            <p:cNvSpPr txBox="1"/>
            <p:nvPr/>
          </p:nvSpPr>
          <p:spPr>
            <a:xfrm>
              <a:off x="1211437" y="4256078"/>
              <a:ext cx="1264649" cy="444470"/>
            </a:xfrm>
            <a:prstGeom prst="rect">
              <a:avLst/>
            </a:prstGeom>
            <a:noFill/>
            <a:ln>
              <a:noFill/>
            </a:ln>
          </p:spPr>
          <p:txBody>
            <a:bodyPr lIns="91425" tIns="45700" rIns="91425" bIns="45700" anchor="t" anchorCtr="0">
              <a:noAutofit/>
            </a:bodyPr>
            <a:lstStyle/>
            <a:p>
              <a:pPr marL="0" marR="0" lvl="0" indent="0" algn="r" rtl="0">
                <a:lnSpc>
                  <a:spcPct val="80000"/>
                </a:lnSpc>
                <a:spcBef>
                  <a:spcPts val="0"/>
                </a:spcBef>
                <a:spcAft>
                  <a:spcPts val="0"/>
                </a:spcAft>
                <a:buClr>
                  <a:srgbClr val="85DDFF"/>
                </a:buClr>
                <a:buSzPct val="25000"/>
                <a:buFont typeface="Arial"/>
                <a:buNone/>
              </a:pPr>
              <a:r>
                <a:rPr lang="en-US" sz="1400" b="0" i="0" u="none" strike="noStrike" cap="none">
                  <a:solidFill>
                    <a:srgbClr val="85DDFF"/>
                  </a:solidFill>
                  <a:latin typeface="Arial"/>
                  <a:ea typeface="Arial"/>
                  <a:cs typeface="Arial"/>
                  <a:sym typeface="Arial"/>
                </a:rPr>
                <a:t>COST OF </a:t>
              </a:r>
              <a:br>
                <a:rPr lang="en-US" sz="1400" b="0" i="0" u="none" strike="noStrike" cap="none">
                  <a:solidFill>
                    <a:srgbClr val="85DDFF"/>
                  </a:solidFill>
                  <a:latin typeface="Arial"/>
                  <a:ea typeface="Arial"/>
                  <a:cs typeface="Arial"/>
                  <a:sym typeface="Arial"/>
                </a:rPr>
              </a:br>
              <a:r>
                <a:rPr lang="en-US" sz="1400" b="0" i="0" u="none" strike="noStrike" cap="none">
                  <a:solidFill>
                    <a:srgbClr val="85DDFF"/>
                  </a:solidFill>
                  <a:latin typeface="Arial"/>
                  <a:ea typeface="Arial"/>
                  <a:cs typeface="Arial"/>
                  <a:sym typeface="Arial"/>
                </a:rPr>
                <a:t>SENSORS</a:t>
              </a:r>
            </a:p>
          </p:txBody>
        </p:sp>
        <p:sp>
          <p:nvSpPr>
            <p:cNvPr id="240" name="Shape 240"/>
            <p:cNvSpPr/>
            <p:nvPr/>
          </p:nvSpPr>
          <p:spPr>
            <a:xfrm>
              <a:off x="2421025" y="4160819"/>
              <a:ext cx="646079" cy="505546"/>
            </a:xfrm>
            <a:prstGeom prst="rect">
              <a:avLst/>
            </a:prstGeom>
            <a:noFill/>
            <a:ln>
              <a:noFill/>
            </a:ln>
          </p:spPr>
          <p:txBody>
            <a:bodyPr lIns="91425" tIns="45700" rIns="91425" bIns="45700" anchor="t" anchorCtr="0">
              <a:noAutofit/>
            </a:bodyPr>
            <a:lstStyle/>
            <a:p>
              <a:pPr marL="0" marR="0" lvl="0" indent="0" algn="ctr" rtl="0">
                <a:lnSpc>
                  <a:spcPct val="95000"/>
                </a:lnSpc>
                <a:spcBef>
                  <a:spcPts val="0"/>
                </a:spcBef>
                <a:spcAft>
                  <a:spcPts val="0"/>
                </a:spcAft>
                <a:buClr>
                  <a:srgbClr val="FFFFFF"/>
                </a:buClr>
                <a:buSzPct val="25000"/>
                <a:buFont typeface="Arial"/>
                <a:buNone/>
              </a:pPr>
              <a:r>
                <a:rPr lang="en-US" sz="2800" b="1" i="0" u="none" strike="noStrike" cap="none">
                  <a:solidFill>
                    <a:srgbClr val="FFFFFF"/>
                  </a:solidFill>
                  <a:latin typeface="Arial"/>
                  <a:ea typeface="Arial"/>
                  <a:cs typeface="Arial"/>
                  <a:sym typeface="Arial"/>
                </a:rPr>
                <a:t>2X</a:t>
              </a:r>
            </a:p>
          </p:txBody>
        </p:sp>
        <p:sp>
          <p:nvSpPr>
            <p:cNvPr id="241" name="Shape 241"/>
            <p:cNvSpPr txBox="1"/>
            <p:nvPr/>
          </p:nvSpPr>
          <p:spPr>
            <a:xfrm>
              <a:off x="1060845" y="4621448"/>
              <a:ext cx="1413911" cy="517351"/>
            </a:xfrm>
            <a:prstGeom prst="rect">
              <a:avLst/>
            </a:prstGeom>
            <a:noFill/>
            <a:ln>
              <a:noFill/>
            </a:ln>
          </p:spPr>
          <p:txBody>
            <a:bodyPr lIns="91425" tIns="45700" rIns="91425" bIns="45700" anchor="t" anchorCtr="0">
              <a:noAutofit/>
            </a:bodyPr>
            <a:lstStyle/>
            <a:p>
              <a:pPr marL="0" marR="0" lvl="0" indent="0" algn="r" rtl="0">
                <a:lnSpc>
                  <a:spcPct val="85000"/>
                </a:lnSpc>
                <a:spcBef>
                  <a:spcPts val="0"/>
                </a:spcBef>
                <a:spcAft>
                  <a:spcPts val="0"/>
                </a:spcAft>
                <a:buClr>
                  <a:srgbClr val="FDBB13"/>
                </a:buClr>
                <a:buSzPct val="25000"/>
                <a:buFont typeface="Arial"/>
                <a:buNone/>
              </a:pPr>
              <a:r>
                <a:rPr lang="en-US" sz="1600" b="0" i="0" u="none" strike="noStrike" cap="none">
                  <a:solidFill>
                    <a:srgbClr val="FDBB13"/>
                  </a:solidFill>
                  <a:latin typeface="Arial"/>
                  <a:ea typeface="Arial"/>
                  <a:cs typeface="Arial"/>
                  <a:sym typeface="Arial"/>
                </a:rPr>
                <a:t>PAST 10 YEARS</a:t>
              </a:r>
            </a:p>
          </p:txBody>
        </p:sp>
      </p:grpSp>
      <p:grpSp>
        <p:nvGrpSpPr>
          <p:cNvPr id="242" name="Shape 242"/>
          <p:cNvGrpSpPr/>
          <p:nvPr/>
        </p:nvGrpSpPr>
        <p:grpSpPr>
          <a:xfrm>
            <a:off x="3636167" y="4200524"/>
            <a:ext cx="2160758" cy="979027"/>
            <a:chOff x="3409069" y="4172351"/>
            <a:chExt cx="2161468" cy="977554"/>
          </a:xfrm>
        </p:grpSpPr>
        <p:sp>
          <p:nvSpPr>
            <p:cNvPr id="243" name="Shape 243"/>
            <p:cNvSpPr/>
            <p:nvPr/>
          </p:nvSpPr>
          <p:spPr>
            <a:xfrm>
              <a:off x="3429796" y="4224660"/>
              <a:ext cx="2135887" cy="718053"/>
            </a:xfrm>
            <a:prstGeom prst="rect">
              <a:avLst/>
            </a:prstGeom>
            <a:solidFill>
              <a:srgbClr val="003962">
                <a:alpha val="36470"/>
              </a:srgbClr>
            </a:solidFill>
            <a:ln>
              <a:noFill/>
            </a:ln>
          </p:spPr>
          <p:txBody>
            <a:bodyPr lIns="146175" tIns="73075" rIns="146175" bIns="73075" anchor="t" anchorCtr="1">
              <a:noAutofit/>
            </a:bodyPr>
            <a:lstStyle/>
            <a:p>
              <a:pPr marL="0" marR="0" lvl="0" indent="0" algn="ctr" rtl="0">
                <a:lnSpc>
                  <a:spcPct val="95000"/>
                </a:lnSpc>
                <a:spcBef>
                  <a:spcPts val="0"/>
                </a:spcBef>
                <a:spcAft>
                  <a:spcPts val="0"/>
                </a:spcAft>
                <a:buClr>
                  <a:srgbClr val="000000"/>
                </a:buClr>
                <a:buFont typeface="Arial"/>
                <a:buNone/>
              </a:pPr>
              <a:endParaRPr sz="1400" b="0" i="0" u="none" strike="noStrike" cap="none">
                <a:solidFill>
                  <a:srgbClr val="FFFFFF"/>
                </a:solidFill>
                <a:latin typeface="Arial Narrow"/>
                <a:ea typeface="Arial Narrow"/>
                <a:cs typeface="Arial Narrow"/>
                <a:sym typeface="Arial Narrow"/>
              </a:endParaRPr>
            </a:p>
          </p:txBody>
        </p:sp>
        <p:sp>
          <p:nvSpPr>
            <p:cNvPr id="244" name="Shape 244"/>
            <p:cNvSpPr/>
            <p:nvPr/>
          </p:nvSpPr>
          <p:spPr>
            <a:xfrm>
              <a:off x="4889648" y="4555798"/>
              <a:ext cx="518078" cy="370288"/>
            </a:xfrm>
            <a:prstGeom prst="downArrow">
              <a:avLst>
                <a:gd name="adj1" fmla="val 52824"/>
                <a:gd name="adj2" fmla="val 42745"/>
              </a:avLst>
            </a:prstGeom>
            <a:solidFill>
              <a:srgbClr val="00AEEF"/>
            </a:solidFill>
            <a:ln>
              <a:noFill/>
            </a:ln>
          </p:spPr>
          <p:txBody>
            <a:bodyPr lIns="0" tIns="0" rIns="0" bIns="0" anchor="ctr" anchorCtr="0">
              <a:noAutofit/>
            </a:bodyPr>
            <a:lstStyle/>
            <a:p>
              <a:pPr marL="0" marR="0" lvl="0" indent="0" algn="ctr" rtl="0">
                <a:lnSpc>
                  <a:spcPct val="95000"/>
                </a:lnSpc>
                <a:spcBef>
                  <a:spcPts val="0"/>
                </a:spcBef>
                <a:spcAft>
                  <a:spcPts val="0"/>
                </a:spcAft>
                <a:buClr>
                  <a:srgbClr val="000000"/>
                </a:buClr>
                <a:buFont typeface="Arial"/>
                <a:buNone/>
              </a:pPr>
              <a:endParaRPr sz="2800" b="1" i="0" u="none" strike="noStrike" cap="none">
                <a:solidFill>
                  <a:srgbClr val="FFFFFF"/>
                </a:solidFill>
                <a:latin typeface="Arial"/>
                <a:ea typeface="Arial"/>
                <a:cs typeface="Arial"/>
                <a:sym typeface="Arial"/>
              </a:endParaRPr>
            </a:p>
          </p:txBody>
        </p:sp>
        <p:sp>
          <p:nvSpPr>
            <p:cNvPr id="245" name="Shape 245"/>
            <p:cNvSpPr txBox="1"/>
            <p:nvPr/>
          </p:nvSpPr>
          <p:spPr>
            <a:xfrm>
              <a:off x="3539510" y="4267610"/>
              <a:ext cx="1337150" cy="443556"/>
            </a:xfrm>
            <a:prstGeom prst="rect">
              <a:avLst/>
            </a:prstGeom>
            <a:noFill/>
            <a:ln>
              <a:noFill/>
            </a:ln>
          </p:spPr>
          <p:txBody>
            <a:bodyPr lIns="91425" tIns="45700" rIns="91425" bIns="45700" anchor="t" anchorCtr="0">
              <a:noAutofit/>
            </a:bodyPr>
            <a:lstStyle/>
            <a:p>
              <a:pPr marL="0" marR="0" lvl="0" indent="0" algn="r" rtl="0">
                <a:lnSpc>
                  <a:spcPct val="80000"/>
                </a:lnSpc>
                <a:spcBef>
                  <a:spcPts val="0"/>
                </a:spcBef>
                <a:spcAft>
                  <a:spcPts val="0"/>
                </a:spcAft>
                <a:buClr>
                  <a:srgbClr val="85DDFF"/>
                </a:buClr>
                <a:buSzPct val="25000"/>
                <a:buFont typeface="Arial"/>
                <a:buNone/>
              </a:pPr>
              <a:r>
                <a:rPr lang="en-US" sz="1400" b="0" i="0" u="none" strike="noStrike" cap="none">
                  <a:solidFill>
                    <a:srgbClr val="85DDFF"/>
                  </a:solidFill>
                  <a:latin typeface="Arial"/>
                  <a:ea typeface="Arial"/>
                  <a:cs typeface="Arial"/>
                  <a:sym typeface="Arial"/>
                </a:rPr>
                <a:t>COST OF </a:t>
              </a:r>
              <a:br>
                <a:rPr lang="en-US" sz="1400" b="0" i="0" u="none" strike="noStrike" cap="none">
                  <a:solidFill>
                    <a:srgbClr val="85DDFF"/>
                  </a:solidFill>
                  <a:latin typeface="Arial"/>
                  <a:ea typeface="Arial"/>
                  <a:cs typeface="Arial"/>
                  <a:sym typeface="Arial"/>
                </a:rPr>
              </a:br>
              <a:r>
                <a:rPr lang="en-US" sz="1400" b="0" i="0" u="none" strike="noStrike" cap="none">
                  <a:solidFill>
                    <a:srgbClr val="85DDFF"/>
                  </a:solidFill>
                  <a:latin typeface="Arial"/>
                  <a:ea typeface="Arial"/>
                  <a:cs typeface="Arial"/>
                  <a:sym typeface="Arial"/>
                </a:rPr>
                <a:t>BANDWIDTH</a:t>
              </a:r>
            </a:p>
          </p:txBody>
        </p:sp>
        <p:sp>
          <p:nvSpPr>
            <p:cNvPr id="246" name="Shape 246"/>
            <p:cNvSpPr/>
            <p:nvPr/>
          </p:nvSpPr>
          <p:spPr>
            <a:xfrm>
              <a:off x="4718742" y="4172351"/>
              <a:ext cx="851795" cy="504505"/>
            </a:xfrm>
            <a:prstGeom prst="rect">
              <a:avLst/>
            </a:prstGeom>
            <a:noFill/>
            <a:ln>
              <a:noFill/>
            </a:ln>
          </p:spPr>
          <p:txBody>
            <a:bodyPr lIns="91425" tIns="45700" rIns="91425" bIns="45700" anchor="t" anchorCtr="0">
              <a:noAutofit/>
            </a:bodyPr>
            <a:lstStyle/>
            <a:p>
              <a:pPr marL="0" marR="0" lvl="0" indent="0" algn="ctr" rtl="0">
                <a:lnSpc>
                  <a:spcPct val="95000"/>
                </a:lnSpc>
                <a:spcBef>
                  <a:spcPts val="0"/>
                </a:spcBef>
                <a:spcAft>
                  <a:spcPts val="0"/>
                </a:spcAft>
                <a:buClr>
                  <a:srgbClr val="FFFFFF"/>
                </a:buClr>
                <a:buSzPct val="25000"/>
                <a:buFont typeface="Arial"/>
                <a:buNone/>
              </a:pPr>
              <a:r>
                <a:rPr lang="en-US" sz="2800" b="1" i="0" u="none" strike="noStrike" cap="none">
                  <a:solidFill>
                    <a:srgbClr val="FFFFFF"/>
                  </a:solidFill>
                  <a:latin typeface="Arial"/>
                  <a:ea typeface="Arial"/>
                  <a:cs typeface="Arial"/>
                  <a:sym typeface="Arial"/>
                </a:rPr>
                <a:t>40X</a:t>
              </a:r>
            </a:p>
          </p:txBody>
        </p:sp>
        <p:sp>
          <p:nvSpPr>
            <p:cNvPr id="247" name="Shape 247"/>
            <p:cNvSpPr txBox="1"/>
            <p:nvPr/>
          </p:nvSpPr>
          <p:spPr>
            <a:xfrm>
              <a:off x="3409069" y="4633619"/>
              <a:ext cx="1467332" cy="516287"/>
            </a:xfrm>
            <a:prstGeom prst="rect">
              <a:avLst/>
            </a:prstGeom>
            <a:noFill/>
            <a:ln>
              <a:noFill/>
            </a:ln>
          </p:spPr>
          <p:txBody>
            <a:bodyPr lIns="91425" tIns="45700" rIns="91425" bIns="45700" anchor="t" anchorCtr="0">
              <a:noAutofit/>
            </a:bodyPr>
            <a:lstStyle/>
            <a:p>
              <a:pPr marL="0" marR="0" lvl="0" indent="0" algn="r" rtl="0">
                <a:lnSpc>
                  <a:spcPct val="85000"/>
                </a:lnSpc>
                <a:spcBef>
                  <a:spcPts val="0"/>
                </a:spcBef>
                <a:spcAft>
                  <a:spcPts val="0"/>
                </a:spcAft>
                <a:buClr>
                  <a:srgbClr val="FDBB13"/>
                </a:buClr>
                <a:buSzPct val="25000"/>
                <a:buFont typeface="Arial"/>
                <a:buNone/>
              </a:pPr>
              <a:r>
                <a:rPr lang="en-US" sz="1600" b="0" i="0" u="none" strike="noStrike" cap="none">
                  <a:solidFill>
                    <a:srgbClr val="FDBB13"/>
                  </a:solidFill>
                  <a:latin typeface="Arial"/>
                  <a:ea typeface="Arial"/>
                  <a:cs typeface="Arial"/>
                  <a:sym typeface="Arial"/>
                </a:rPr>
                <a:t>PAST 10 YEARS</a:t>
              </a:r>
            </a:p>
          </p:txBody>
        </p:sp>
      </p:grpSp>
      <p:grpSp>
        <p:nvGrpSpPr>
          <p:cNvPr id="248" name="Shape 248"/>
          <p:cNvGrpSpPr/>
          <p:nvPr/>
        </p:nvGrpSpPr>
        <p:grpSpPr>
          <a:xfrm>
            <a:off x="6155533" y="4213231"/>
            <a:ext cx="2184569" cy="977442"/>
            <a:chOff x="5785825" y="4183882"/>
            <a:chExt cx="2185287" cy="977980"/>
          </a:xfrm>
        </p:grpSpPr>
        <p:sp>
          <p:nvSpPr>
            <p:cNvPr id="249" name="Shape 249"/>
            <p:cNvSpPr/>
            <p:nvPr/>
          </p:nvSpPr>
          <p:spPr>
            <a:xfrm>
              <a:off x="5785825" y="4236300"/>
              <a:ext cx="2135890" cy="717945"/>
            </a:xfrm>
            <a:prstGeom prst="rect">
              <a:avLst/>
            </a:prstGeom>
            <a:solidFill>
              <a:srgbClr val="003962">
                <a:alpha val="36470"/>
              </a:srgbClr>
            </a:solidFill>
            <a:ln>
              <a:noFill/>
            </a:ln>
          </p:spPr>
          <p:txBody>
            <a:bodyPr lIns="146175" tIns="73075" rIns="146175" bIns="73075" anchor="t" anchorCtr="1">
              <a:noAutofit/>
            </a:bodyPr>
            <a:lstStyle/>
            <a:p>
              <a:pPr marL="0" marR="0" lvl="0" indent="0" algn="ctr" rtl="0">
                <a:lnSpc>
                  <a:spcPct val="95000"/>
                </a:lnSpc>
                <a:spcBef>
                  <a:spcPts val="0"/>
                </a:spcBef>
                <a:spcAft>
                  <a:spcPts val="0"/>
                </a:spcAft>
                <a:buClr>
                  <a:srgbClr val="000000"/>
                </a:buClr>
                <a:buFont typeface="Arial"/>
                <a:buNone/>
              </a:pPr>
              <a:endParaRPr sz="1400" b="0" i="0" u="none" strike="noStrike" cap="none">
                <a:solidFill>
                  <a:srgbClr val="FFFFFF"/>
                </a:solidFill>
                <a:latin typeface="Arial Narrow"/>
                <a:ea typeface="Arial Narrow"/>
                <a:cs typeface="Arial Narrow"/>
                <a:sym typeface="Arial Narrow"/>
              </a:endParaRPr>
            </a:p>
          </p:txBody>
        </p:sp>
        <p:sp>
          <p:nvSpPr>
            <p:cNvPr id="250" name="Shape 250"/>
            <p:cNvSpPr/>
            <p:nvPr/>
          </p:nvSpPr>
          <p:spPr>
            <a:xfrm>
              <a:off x="7290224" y="4567330"/>
              <a:ext cx="518078" cy="370288"/>
            </a:xfrm>
            <a:prstGeom prst="downArrow">
              <a:avLst>
                <a:gd name="adj1" fmla="val 52824"/>
                <a:gd name="adj2" fmla="val 42745"/>
              </a:avLst>
            </a:prstGeom>
            <a:solidFill>
              <a:srgbClr val="00AEEF"/>
            </a:solidFill>
            <a:ln>
              <a:noFill/>
            </a:ln>
          </p:spPr>
          <p:txBody>
            <a:bodyPr lIns="0" tIns="0" rIns="0" bIns="0" anchor="ctr" anchorCtr="0">
              <a:noAutofit/>
            </a:bodyPr>
            <a:lstStyle/>
            <a:p>
              <a:pPr marL="0" marR="0" lvl="0" indent="0" algn="ctr" rtl="0">
                <a:lnSpc>
                  <a:spcPct val="95000"/>
                </a:lnSpc>
                <a:spcBef>
                  <a:spcPts val="0"/>
                </a:spcBef>
                <a:spcAft>
                  <a:spcPts val="0"/>
                </a:spcAft>
                <a:buClr>
                  <a:srgbClr val="000000"/>
                </a:buClr>
                <a:buFont typeface="Arial"/>
                <a:buNone/>
              </a:pPr>
              <a:endParaRPr sz="2800" b="1" i="0" u="none" strike="noStrike" cap="none">
                <a:solidFill>
                  <a:srgbClr val="FFFFFF"/>
                </a:solidFill>
                <a:latin typeface="Arial"/>
                <a:ea typeface="Arial"/>
                <a:cs typeface="Arial"/>
                <a:sym typeface="Arial"/>
              </a:endParaRPr>
            </a:p>
          </p:txBody>
        </p:sp>
        <p:sp>
          <p:nvSpPr>
            <p:cNvPr id="251" name="Shape 251"/>
            <p:cNvSpPr txBox="1"/>
            <p:nvPr/>
          </p:nvSpPr>
          <p:spPr>
            <a:xfrm>
              <a:off x="5887223" y="4279142"/>
              <a:ext cx="1390012" cy="444468"/>
            </a:xfrm>
            <a:prstGeom prst="rect">
              <a:avLst/>
            </a:prstGeom>
            <a:noFill/>
            <a:ln>
              <a:noFill/>
            </a:ln>
          </p:spPr>
          <p:txBody>
            <a:bodyPr lIns="91425" tIns="45700" rIns="91425" bIns="45700" anchor="t" anchorCtr="0">
              <a:noAutofit/>
            </a:bodyPr>
            <a:lstStyle/>
            <a:p>
              <a:pPr marL="0" marR="0" lvl="0" indent="0" algn="r" rtl="0">
                <a:lnSpc>
                  <a:spcPct val="80000"/>
                </a:lnSpc>
                <a:spcBef>
                  <a:spcPts val="0"/>
                </a:spcBef>
                <a:spcAft>
                  <a:spcPts val="0"/>
                </a:spcAft>
                <a:buClr>
                  <a:srgbClr val="85DDFF"/>
                </a:buClr>
                <a:buSzPct val="25000"/>
                <a:buFont typeface="Arial"/>
                <a:buNone/>
              </a:pPr>
              <a:r>
                <a:rPr lang="en-US" sz="1400" b="0" i="0" u="none" strike="noStrike" cap="none">
                  <a:solidFill>
                    <a:srgbClr val="85DDFF"/>
                  </a:solidFill>
                  <a:latin typeface="Arial"/>
                  <a:ea typeface="Arial"/>
                  <a:cs typeface="Arial"/>
                  <a:sym typeface="Arial"/>
                </a:rPr>
                <a:t>COST OF </a:t>
              </a:r>
              <a:br>
                <a:rPr lang="en-US" sz="1400" b="0" i="0" u="none" strike="noStrike" cap="none">
                  <a:solidFill>
                    <a:srgbClr val="85DDFF"/>
                  </a:solidFill>
                  <a:latin typeface="Arial"/>
                  <a:ea typeface="Arial"/>
                  <a:cs typeface="Arial"/>
                  <a:sym typeface="Arial"/>
                </a:rPr>
              </a:br>
              <a:r>
                <a:rPr lang="en-US" sz="1400" b="0" i="0" u="none" strike="noStrike" cap="none">
                  <a:solidFill>
                    <a:srgbClr val="85DDFF"/>
                  </a:solidFill>
                  <a:latin typeface="Arial"/>
                  <a:ea typeface="Arial"/>
                  <a:cs typeface="Arial"/>
                  <a:sym typeface="Arial"/>
                </a:rPr>
                <a:t>PROCESSING</a:t>
              </a:r>
            </a:p>
          </p:txBody>
        </p:sp>
        <p:sp>
          <p:nvSpPr>
            <p:cNvPr id="252" name="Shape 252"/>
            <p:cNvSpPr/>
            <p:nvPr/>
          </p:nvSpPr>
          <p:spPr>
            <a:xfrm>
              <a:off x="7119317" y="4183882"/>
              <a:ext cx="851795" cy="505544"/>
            </a:xfrm>
            <a:prstGeom prst="rect">
              <a:avLst/>
            </a:prstGeom>
            <a:noFill/>
            <a:ln>
              <a:noFill/>
            </a:ln>
          </p:spPr>
          <p:txBody>
            <a:bodyPr lIns="91425" tIns="45700" rIns="91425" bIns="45700" anchor="t" anchorCtr="0">
              <a:noAutofit/>
            </a:bodyPr>
            <a:lstStyle/>
            <a:p>
              <a:pPr marL="0" marR="0" lvl="0" indent="0" algn="ctr" rtl="0">
                <a:lnSpc>
                  <a:spcPct val="95000"/>
                </a:lnSpc>
                <a:spcBef>
                  <a:spcPts val="0"/>
                </a:spcBef>
                <a:spcAft>
                  <a:spcPts val="0"/>
                </a:spcAft>
                <a:buClr>
                  <a:srgbClr val="FFFFFF"/>
                </a:buClr>
                <a:buSzPct val="25000"/>
                <a:buFont typeface="Arial"/>
                <a:buNone/>
              </a:pPr>
              <a:r>
                <a:rPr lang="en-US" sz="2800" b="1" i="0" u="none" strike="noStrike" cap="none">
                  <a:solidFill>
                    <a:srgbClr val="FFFFFF"/>
                  </a:solidFill>
                  <a:latin typeface="Arial"/>
                  <a:ea typeface="Arial"/>
                  <a:cs typeface="Arial"/>
                  <a:sym typeface="Arial"/>
                </a:rPr>
                <a:t>60X</a:t>
              </a:r>
            </a:p>
          </p:txBody>
        </p:sp>
        <p:sp>
          <p:nvSpPr>
            <p:cNvPr id="253" name="Shape 253"/>
            <p:cNvSpPr txBox="1"/>
            <p:nvPr/>
          </p:nvSpPr>
          <p:spPr>
            <a:xfrm>
              <a:off x="5811232" y="4644512"/>
              <a:ext cx="1465743" cy="517350"/>
            </a:xfrm>
            <a:prstGeom prst="rect">
              <a:avLst/>
            </a:prstGeom>
            <a:noFill/>
            <a:ln>
              <a:noFill/>
            </a:ln>
          </p:spPr>
          <p:txBody>
            <a:bodyPr lIns="91425" tIns="45700" rIns="91425" bIns="45700" anchor="t" anchorCtr="0">
              <a:noAutofit/>
            </a:bodyPr>
            <a:lstStyle/>
            <a:p>
              <a:pPr marL="0" marR="0" lvl="0" indent="0" algn="r" rtl="0">
                <a:lnSpc>
                  <a:spcPct val="85000"/>
                </a:lnSpc>
                <a:spcBef>
                  <a:spcPts val="0"/>
                </a:spcBef>
                <a:spcAft>
                  <a:spcPts val="0"/>
                </a:spcAft>
                <a:buClr>
                  <a:srgbClr val="FDBB13"/>
                </a:buClr>
                <a:buSzPct val="25000"/>
                <a:buFont typeface="Arial"/>
                <a:buNone/>
              </a:pPr>
              <a:r>
                <a:rPr lang="en-US" sz="1600" b="0" i="0" u="none" strike="noStrike" cap="none">
                  <a:solidFill>
                    <a:srgbClr val="FDBB13"/>
                  </a:solidFill>
                  <a:latin typeface="Arial"/>
                  <a:ea typeface="Arial"/>
                  <a:cs typeface="Arial"/>
                  <a:sym typeface="Arial"/>
                </a:rPr>
                <a:t>PAST 10 YEARS</a:t>
              </a:r>
            </a:p>
          </p:txBody>
        </p:sp>
      </p:grpSp>
      <p:grpSp>
        <p:nvGrpSpPr>
          <p:cNvPr id="254" name="Shape 254"/>
          <p:cNvGrpSpPr/>
          <p:nvPr/>
        </p:nvGrpSpPr>
        <p:grpSpPr>
          <a:xfrm>
            <a:off x="1843807" y="682892"/>
            <a:ext cx="1636712" cy="657225"/>
            <a:chOff x="7277142" y="733425"/>
            <a:chExt cx="1773466" cy="769466"/>
          </a:xfrm>
        </p:grpSpPr>
        <p:sp>
          <p:nvSpPr>
            <p:cNvPr id="255" name="Shape 255"/>
            <p:cNvSpPr/>
            <p:nvPr/>
          </p:nvSpPr>
          <p:spPr>
            <a:xfrm>
              <a:off x="7609646" y="733425"/>
              <a:ext cx="1109492" cy="769466"/>
            </a:xfrm>
            <a:prstGeom prst="rect">
              <a:avLst/>
            </a:prstGeom>
            <a:solidFill>
              <a:srgbClr val="92E1FF">
                <a:alpha val="24313"/>
              </a:srgbClr>
            </a:solidFill>
            <a:ln>
              <a:noFill/>
            </a:ln>
          </p:spPr>
          <p:txBody>
            <a:bodyPr lIns="146175" tIns="73075" rIns="146175" bIns="73075" anchor="t" anchorCtr="1">
              <a:noAutofit/>
            </a:bodyPr>
            <a:lstStyle/>
            <a:p>
              <a:pPr marL="0" marR="0" lvl="0" indent="0" algn="ctr" rtl="0">
                <a:lnSpc>
                  <a:spcPct val="95000"/>
                </a:lnSpc>
                <a:spcBef>
                  <a:spcPts val="0"/>
                </a:spcBef>
                <a:spcAft>
                  <a:spcPts val="0"/>
                </a:spcAft>
                <a:buClr>
                  <a:srgbClr val="000000"/>
                </a:buClr>
                <a:buFont typeface="Arial"/>
                <a:buNone/>
              </a:pPr>
              <a:endParaRPr sz="1400" b="0" i="0" u="none" strike="noStrike" cap="none">
                <a:solidFill>
                  <a:srgbClr val="FFFFFF"/>
                </a:solidFill>
                <a:latin typeface="Arial Narrow"/>
                <a:ea typeface="Arial Narrow"/>
                <a:cs typeface="Arial Narrow"/>
                <a:sym typeface="Arial Narrow"/>
              </a:endParaRPr>
            </a:p>
          </p:txBody>
        </p:sp>
        <p:sp>
          <p:nvSpPr>
            <p:cNvPr id="256" name="Shape 256"/>
            <p:cNvSpPr txBox="1"/>
            <p:nvPr/>
          </p:nvSpPr>
          <p:spPr>
            <a:xfrm>
              <a:off x="7277142" y="862970"/>
              <a:ext cx="1773466" cy="623383"/>
            </a:xfrm>
            <a:prstGeom prst="rect">
              <a:avLst/>
            </a:prstGeom>
            <a:noFill/>
            <a:ln>
              <a:noFill/>
            </a:ln>
          </p:spPr>
          <p:txBody>
            <a:bodyPr lIns="91425" tIns="45700" rIns="91425" bIns="45700" anchor="t" anchorCtr="0">
              <a:noAutofit/>
            </a:bodyPr>
            <a:lstStyle/>
            <a:p>
              <a:pPr marL="0" marR="0" lvl="0" indent="0" algn="ctr" rtl="0">
                <a:lnSpc>
                  <a:spcPct val="70000"/>
                </a:lnSpc>
                <a:spcBef>
                  <a:spcPts val="0"/>
                </a:spcBef>
                <a:spcAft>
                  <a:spcPts val="0"/>
                </a:spcAft>
                <a:buClr>
                  <a:srgbClr val="FFFFFF"/>
                </a:buClr>
                <a:buSzPct val="25000"/>
                <a:buFont typeface="Arial"/>
                <a:buNone/>
              </a:pPr>
              <a:r>
                <a:rPr lang="en-US" sz="2800" b="1" i="0" u="none" strike="noStrike" cap="none">
                  <a:solidFill>
                    <a:srgbClr val="FFFFFF"/>
                  </a:solidFill>
                  <a:latin typeface="Arial"/>
                  <a:ea typeface="Arial"/>
                  <a:cs typeface="Arial"/>
                  <a:sym typeface="Arial"/>
                </a:rPr>
                <a:t>50B</a:t>
              </a:r>
            </a:p>
            <a:p>
              <a:pPr marL="0" marR="0" lvl="0" indent="0" algn="ctr" rtl="0">
                <a:lnSpc>
                  <a:spcPct val="70000"/>
                </a:lnSpc>
                <a:spcBef>
                  <a:spcPts val="0"/>
                </a:spcBef>
                <a:spcAft>
                  <a:spcPts val="0"/>
                </a:spcAft>
                <a:buClr>
                  <a:srgbClr val="FFFFFF"/>
                </a:buClr>
                <a:buSzPct val="25000"/>
                <a:buFont typeface="Arial"/>
                <a:buNone/>
              </a:pPr>
              <a:r>
                <a:rPr lang="en-US" sz="1200" b="0" i="0" u="none" strike="noStrike" cap="none">
                  <a:solidFill>
                    <a:srgbClr val="FFFFFF"/>
                  </a:solidFill>
                  <a:latin typeface="Arial"/>
                  <a:ea typeface="Arial"/>
                  <a:cs typeface="Arial"/>
                  <a:sym typeface="Arial"/>
                </a:rPr>
                <a:t>  </a:t>
              </a:r>
              <a:r>
                <a:rPr lang="en-US" sz="1200" b="0" i="0" u="none" strike="noStrike" cap="none">
                  <a:solidFill>
                    <a:srgbClr val="00B0F0"/>
                  </a:solidFill>
                  <a:latin typeface="Arial"/>
                  <a:ea typeface="Arial"/>
                  <a:cs typeface="Arial"/>
                  <a:sym typeface="Arial"/>
                </a:rPr>
                <a:t>DEVICES</a:t>
              </a:r>
              <a:r>
                <a:rPr lang="en-US" sz="1200" b="0" i="0" u="none" strike="noStrike" cap="none" baseline="30000">
                  <a:solidFill>
                    <a:srgbClr val="000000"/>
                  </a:solidFill>
                  <a:latin typeface="Arial"/>
                  <a:ea typeface="Arial"/>
                  <a:cs typeface="Arial"/>
                  <a:sym typeface="Arial"/>
                </a:rPr>
                <a:t>1</a:t>
              </a:r>
            </a:p>
          </p:txBody>
        </p:sp>
      </p:grpSp>
      <p:grpSp>
        <p:nvGrpSpPr>
          <p:cNvPr id="257" name="Shape 257"/>
          <p:cNvGrpSpPr/>
          <p:nvPr/>
        </p:nvGrpSpPr>
        <p:grpSpPr>
          <a:xfrm>
            <a:off x="5332012" y="681682"/>
            <a:ext cx="1636712" cy="649286"/>
            <a:chOff x="5313207" y="719266"/>
            <a:chExt cx="1773466" cy="760172"/>
          </a:xfrm>
        </p:grpSpPr>
        <p:sp>
          <p:nvSpPr>
            <p:cNvPr id="258" name="Shape 258"/>
            <p:cNvSpPr/>
            <p:nvPr/>
          </p:nvSpPr>
          <p:spPr>
            <a:xfrm>
              <a:off x="5540244" y="719266"/>
              <a:ext cx="1354240" cy="760172"/>
            </a:xfrm>
            <a:prstGeom prst="rect">
              <a:avLst/>
            </a:prstGeom>
            <a:solidFill>
              <a:srgbClr val="92E1FF">
                <a:alpha val="24313"/>
              </a:srgbClr>
            </a:solidFill>
            <a:ln>
              <a:noFill/>
            </a:ln>
          </p:spPr>
          <p:txBody>
            <a:bodyPr lIns="146175" tIns="73075" rIns="146175" bIns="73075" anchor="t" anchorCtr="1">
              <a:noAutofit/>
            </a:bodyPr>
            <a:lstStyle/>
            <a:p>
              <a:pPr marL="0" marR="0" lvl="0" indent="0" algn="ctr" rtl="0">
                <a:lnSpc>
                  <a:spcPct val="95000"/>
                </a:lnSpc>
                <a:spcBef>
                  <a:spcPts val="0"/>
                </a:spcBef>
                <a:spcAft>
                  <a:spcPts val="0"/>
                </a:spcAft>
                <a:buClr>
                  <a:srgbClr val="000000"/>
                </a:buClr>
                <a:buFont typeface="Arial"/>
                <a:buNone/>
              </a:pPr>
              <a:endParaRPr sz="1400" b="0" i="0" u="none" strike="noStrike" cap="none">
                <a:solidFill>
                  <a:srgbClr val="FFFFFF"/>
                </a:solidFill>
                <a:latin typeface="Arial Narrow"/>
                <a:ea typeface="Arial Narrow"/>
                <a:cs typeface="Arial Narrow"/>
                <a:sym typeface="Arial Narrow"/>
              </a:endParaRPr>
            </a:p>
          </p:txBody>
        </p:sp>
        <p:sp>
          <p:nvSpPr>
            <p:cNvPr id="259" name="Shape 259"/>
            <p:cNvSpPr txBox="1"/>
            <p:nvPr/>
          </p:nvSpPr>
          <p:spPr>
            <a:xfrm>
              <a:off x="5313207" y="828212"/>
              <a:ext cx="1773466" cy="623386"/>
            </a:xfrm>
            <a:prstGeom prst="rect">
              <a:avLst/>
            </a:prstGeom>
            <a:noFill/>
            <a:ln>
              <a:noFill/>
            </a:ln>
          </p:spPr>
          <p:txBody>
            <a:bodyPr lIns="91425" tIns="45700" rIns="91425" bIns="45700" anchor="t" anchorCtr="0">
              <a:noAutofit/>
            </a:bodyPr>
            <a:lstStyle/>
            <a:p>
              <a:pPr marL="0" marR="0" lvl="0" indent="0" algn="ctr" rtl="0">
                <a:lnSpc>
                  <a:spcPct val="70000"/>
                </a:lnSpc>
                <a:spcBef>
                  <a:spcPts val="0"/>
                </a:spcBef>
                <a:spcAft>
                  <a:spcPts val="0"/>
                </a:spcAft>
                <a:buClr>
                  <a:srgbClr val="FFFFFF"/>
                </a:buClr>
                <a:buSzPct val="25000"/>
                <a:buFont typeface="Arial"/>
                <a:buNone/>
              </a:pPr>
              <a:r>
                <a:rPr lang="en-US" sz="2800" b="1" i="0" u="none" strike="noStrike" cap="none">
                  <a:solidFill>
                    <a:srgbClr val="FFFFFF"/>
                  </a:solidFill>
                  <a:latin typeface="Arial"/>
                  <a:ea typeface="Arial"/>
                  <a:cs typeface="Arial"/>
                  <a:sym typeface="Arial"/>
                </a:rPr>
                <a:t>85%</a:t>
              </a:r>
            </a:p>
            <a:p>
              <a:pPr marL="0" marR="0" lvl="0" indent="0" algn="ctr" rtl="0">
                <a:lnSpc>
                  <a:spcPct val="70000"/>
                </a:lnSpc>
                <a:spcBef>
                  <a:spcPts val="0"/>
                </a:spcBef>
                <a:spcAft>
                  <a:spcPts val="0"/>
                </a:spcAft>
                <a:buClr>
                  <a:srgbClr val="FFFFFF"/>
                </a:buClr>
                <a:buSzPct val="25000"/>
                <a:buFont typeface="Arial"/>
                <a:buNone/>
              </a:pPr>
              <a:r>
                <a:rPr lang="en-US" sz="1200" b="0" i="0" u="none" strike="noStrike" cap="none">
                  <a:solidFill>
                    <a:srgbClr val="FFFFFF"/>
                  </a:solidFill>
                  <a:latin typeface="Arial"/>
                  <a:ea typeface="Arial"/>
                  <a:cs typeface="Arial"/>
                  <a:sym typeface="Arial"/>
                </a:rPr>
                <a:t> </a:t>
              </a:r>
              <a:r>
                <a:rPr lang="en-US" sz="1200" b="0" i="0" u="none" strike="noStrike" cap="none">
                  <a:solidFill>
                    <a:srgbClr val="00B0F0"/>
                  </a:solidFill>
                  <a:latin typeface="Arial"/>
                  <a:ea typeface="Arial"/>
                  <a:cs typeface="Arial"/>
                  <a:sym typeface="Arial"/>
                </a:rPr>
                <a:t>UNCONNECTED</a:t>
              </a:r>
              <a:r>
                <a:rPr lang="en-US" sz="1200" b="0" i="0" u="none" strike="noStrike" cap="none" baseline="30000">
                  <a:solidFill>
                    <a:srgbClr val="000000"/>
                  </a:solidFill>
                  <a:latin typeface="Arial"/>
                  <a:ea typeface="Arial"/>
                  <a:cs typeface="Arial"/>
                  <a:sym typeface="Arial"/>
                </a:rPr>
                <a:t>4</a:t>
              </a:r>
            </a:p>
          </p:txBody>
        </p:sp>
      </p:grpSp>
      <p:sp>
        <p:nvSpPr>
          <p:cNvPr id="260" name="Shape 260"/>
          <p:cNvSpPr txBox="1"/>
          <p:nvPr/>
        </p:nvSpPr>
        <p:spPr>
          <a:xfrm>
            <a:off x="4828369" y="4629762"/>
            <a:ext cx="523873" cy="182743"/>
          </a:xfrm>
          <a:prstGeom prst="rect">
            <a:avLst/>
          </a:prstGeom>
          <a:noFill/>
          <a:ln>
            <a:noFill/>
          </a:ln>
        </p:spPr>
        <p:txBody>
          <a:bodyPr lIns="57150" tIns="28575" rIns="57150" bIns="28575" anchor="t" anchorCtr="0">
            <a:noAutofit/>
          </a:bodyPr>
          <a:lstStyle/>
          <a:p>
            <a:pPr marL="0" marR="0" lvl="0" indent="0" algn="ctr" rtl="0">
              <a:lnSpc>
                <a:spcPct val="100000"/>
              </a:lnSpc>
              <a:spcBef>
                <a:spcPts val="0"/>
              </a:spcBef>
              <a:spcAft>
                <a:spcPts val="0"/>
              </a:spcAft>
              <a:buClr>
                <a:srgbClr val="000000"/>
              </a:buClr>
              <a:buSzPct val="25000"/>
              <a:buFont typeface="Arial"/>
              <a:buNone/>
            </a:pPr>
            <a:r>
              <a:rPr lang="en-US" sz="800" b="0" i="0" u="none" strike="noStrike" cap="none">
                <a:solidFill>
                  <a:srgbClr val="000000"/>
                </a:solidFill>
                <a:latin typeface="Arial"/>
                <a:ea typeface="Arial"/>
                <a:cs typeface="Arial"/>
                <a:sym typeface="Arial"/>
              </a:rPr>
              <a:t>2</a:t>
            </a:r>
          </a:p>
        </p:txBody>
      </p:sp>
      <p:sp>
        <p:nvSpPr>
          <p:cNvPr id="261" name="Shape 261"/>
          <p:cNvSpPr txBox="1"/>
          <p:nvPr/>
        </p:nvSpPr>
        <p:spPr>
          <a:xfrm>
            <a:off x="2311846" y="4611796"/>
            <a:ext cx="523873" cy="182743"/>
          </a:xfrm>
          <a:prstGeom prst="rect">
            <a:avLst/>
          </a:prstGeom>
          <a:noFill/>
          <a:ln>
            <a:noFill/>
          </a:ln>
        </p:spPr>
        <p:txBody>
          <a:bodyPr lIns="57150" tIns="28575" rIns="57150" bIns="28575" anchor="t" anchorCtr="0">
            <a:noAutofit/>
          </a:bodyPr>
          <a:lstStyle/>
          <a:p>
            <a:pPr marL="0" marR="0" lvl="0" indent="0" algn="ctr" rtl="0">
              <a:lnSpc>
                <a:spcPct val="100000"/>
              </a:lnSpc>
              <a:spcBef>
                <a:spcPts val="0"/>
              </a:spcBef>
              <a:spcAft>
                <a:spcPts val="0"/>
              </a:spcAft>
              <a:buClr>
                <a:srgbClr val="000000"/>
              </a:buClr>
              <a:buSzPct val="25000"/>
              <a:buFont typeface="Arial"/>
              <a:buNone/>
            </a:pPr>
            <a:r>
              <a:rPr lang="en-US" sz="800" b="0" i="0" u="none" strike="noStrike" cap="none">
                <a:solidFill>
                  <a:srgbClr val="000000"/>
                </a:solidFill>
                <a:latin typeface="Arial"/>
                <a:ea typeface="Arial"/>
                <a:cs typeface="Arial"/>
                <a:sym typeface="Arial"/>
              </a:rPr>
              <a:t>1</a:t>
            </a:r>
          </a:p>
        </p:txBody>
      </p:sp>
      <p:pic>
        <p:nvPicPr>
          <p:cNvPr id="262" name="Shape 262"/>
          <p:cNvPicPr preferRelativeResize="0"/>
          <p:nvPr/>
        </p:nvPicPr>
        <p:blipFill rotWithShape="1">
          <a:blip r:embed="rId6">
            <a:alphaModFix/>
          </a:blip>
          <a:srcRect/>
          <a:stretch/>
        </p:blipFill>
        <p:spPr>
          <a:xfrm>
            <a:off x="1842658" y="2705066"/>
            <a:ext cx="182517" cy="172661"/>
          </a:xfrm>
          <a:prstGeom prst="rect">
            <a:avLst/>
          </a:prstGeom>
          <a:noFill/>
          <a:ln>
            <a:noFill/>
          </a:ln>
        </p:spPr>
      </p:pic>
      <p:cxnSp>
        <p:nvCxnSpPr>
          <p:cNvPr id="263" name="Shape 263"/>
          <p:cNvCxnSpPr/>
          <p:nvPr/>
        </p:nvCxnSpPr>
        <p:spPr>
          <a:xfrm rot="10800000" flipH="1">
            <a:off x="4341982" y="2992746"/>
            <a:ext cx="318807" cy="183637"/>
          </a:xfrm>
          <a:prstGeom prst="straightConnector1">
            <a:avLst/>
          </a:prstGeom>
          <a:noFill/>
          <a:ln w="31750" cap="rnd" cmpd="sng">
            <a:solidFill>
              <a:srgbClr val="F0FBFE"/>
            </a:solidFill>
            <a:prstDash val="dot"/>
            <a:round/>
            <a:headEnd type="none" w="med" len="med"/>
            <a:tailEnd type="none" w="med" len="med"/>
          </a:ln>
        </p:spPr>
      </p:cxnSp>
      <p:pic>
        <p:nvPicPr>
          <p:cNvPr id="264" name="Shape 264"/>
          <p:cNvPicPr preferRelativeResize="0"/>
          <p:nvPr/>
        </p:nvPicPr>
        <p:blipFill rotWithShape="1">
          <a:blip r:embed="rId13">
            <a:alphaModFix/>
          </a:blip>
          <a:srcRect/>
          <a:stretch/>
        </p:blipFill>
        <p:spPr>
          <a:xfrm>
            <a:off x="3894564" y="3266224"/>
            <a:ext cx="261938" cy="244078"/>
          </a:xfrm>
          <a:prstGeom prst="rect">
            <a:avLst/>
          </a:prstGeom>
          <a:noFill/>
          <a:ln>
            <a:noFill/>
          </a:ln>
        </p:spPr>
      </p:pic>
      <p:sp>
        <p:nvSpPr>
          <p:cNvPr id="265" name="Shape 265"/>
          <p:cNvSpPr/>
          <p:nvPr/>
        </p:nvSpPr>
        <p:spPr>
          <a:xfrm rot="-5400000">
            <a:off x="5027478" y="2855326"/>
            <a:ext cx="53789" cy="78725"/>
          </a:xfrm>
          <a:prstGeom prst="parallelogram">
            <a:avLst>
              <a:gd name="adj" fmla="val 25000"/>
            </a:avLst>
          </a:prstGeom>
          <a:noFill/>
          <a:ln w="9525" cap="flat" cmpd="sng">
            <a:solidFill>
              <a:srgbClr val="005493"/>
            </a:solidFill>
            <a:prstDash val="solid"/>
            <a:round/>
            <a:headEnd type="none" w="med" len="med"/>
            <a:tailEnd type="none" w="med" len="med"/>
          </a:ln>
        </p:spPr>
        <p:txBody>
          <a:bodyPr lIns="29525" tIns="14750" rIns="29525" bIns="14750" anchor="t" anchorCtr="1">
            <a:noAutofit/>
          </a:bodyPr>
          <a:lstStyle/>
          <a:p>
            <a:pPr marL="0" marR="0" lvl="0" indent="0" algn="ctr" rtl="0">
              <a:lnSpc>
                <a:spcPct val="95000"/>
              </a:lnSpc>
              <a:spcBef>
                <a:spcPts val="0"/>
              </a:spcBef>
              <a:spcAft>
                <a:spcPts val="0"/>
              </a:spcAft>
              <a:buClr>
                <a:srgbClr val="000000"/>
              </a:buClr>
              <a:buFont typeface="Arial"/>
              <a:buNone/>
            </a:pPr>
            <a:endParaRPr sz="700" b="0" i="0" u="none" strike="noStrike" cap="none">
              <a:solidFill>
                <a:srgbClr val="FFFFFF"/>
              </a:solidFill>
              <a:latin typeface="Arial Narrow"/>
              <a:ea typeface="Arial Narrow"/>
              <a:cs typeface="Arial Narrow"/>
              <a:sym typeface="Arial Narrow"/>
            </a:endParaRPr>
          </a:p>
        </p:txBody>
      </p:sp>
      <p:sp>
        <p:nvSpPr>
          <p:cNvPr id="266" name="Shape 266"/>
          <p:cNvSpPr/>
          <p:nvPr/>
        </p:nvSpPr>
        <p:spPr>
          <a:xfrm rot="-5400000">
            <a:off x="5027621" y="2794386"/>
            <a:ext cx="53789" cy="78725"/>
          </a:xfrm>
          <a:prstGeom prst="parallelogram">
            <a:avLst>
              <a:gd name="adj" fmla="val 25000"/>
            </a:avLst>
          </a:prstGeom>
          <a:noFill/>
          <a:ln w="9525" cap="flat" cmpd="sng">
            <a:solidFill>
              <a:srgbClr val="005493"/>
            </a:solidFill>
            <a:prstDash val="solid"/>
            <a:round/>
            <a:headEnd type="none" w="med" len="med"/>
            <a:tailEnd type="none" w="med" len="med"/>
          </a:ln>
        </p:spPr>
        <p:txBody>
          <a:bodyPr lIns="29525" tIns="14750" rIns="29525" bIns="14750" anchor="t" anchorCtr="1">
            <a:noAutofit/>
          </a:bodyPr>
          <a:lstStyle/>
          <a:p>
            <a:pPr marL="0" marR="0" lvl="0" indent="0" algn="ctr" rtl="0">
              <a:lnSpc>
                <a:spcPct val="95000"/>
              </a:lnSpc>
              <a:spcBef>
                <a:spcPts val="0"/>
              </a:spcBef>
              <a:spcAft>
                <a:spcPts val="0"/>
              </a:spcAft>
              <a:buClr>
                <a:srgbClr val="000000"/>
              </a:buClr>
              <a:buFont typeface="Arial"/>
              <a:buNone/>
            </a:pPr>
            <a:endParaRPr sz="700" b="0" i="0" u="none" strike="noStrike" cap="none">
              <a:solidFill>
                <a:srgbClr val="FFFFFF"/>
              </a:solidFill>
              <a:latin typeface="Arial Narrow"/>
              <a:ea typeface="Arial Narrow"/>
              <a:cs typeface="Arial Narrow"/>
              <a:sym typeface="Arial Narrow"/>
            </a:endParaRPr>
          </a:p>
        </p:txBody>
      </p:sp>
      <p:sp>
        <p:nvSpPr>
          <p:cNvPr id="267" name="Shape 267"/>
          <p:cNvSpPr/>
          <p:nvPr/>
        </p:nvSpPr>
        <p:spPr>
          <a:xfrm rot="-5400000">
            <a:off x="5026312" y="2727786"/>
            <a:ext cx="53789" cy="78725"/>
          </a:xfrm>
          <a:prstGeom prst="parallelogram">
            <a:avLst>
              <a:gd name="adj" fmla="val 25000"/>
            </a:avLst>
          </a:prstGeom>
          <a:noFill/>
          <a:ln w="9525" cap="flat" cmpd="sng">
            <a:solidFill>
              <a:srgbClr val="005493"/>
            </a:solidFill>
            <a:prstDash val="solid"/>
            <a:round/>
            <a:headEnd type="none" w="med" len="med"/>
            <a:tailEnd type="none" w="med" len="med"/>
          </a:ln>
        </p:spPr>
        <p:txBody>
          <a:bodyPr lIns="29525" tIns="14750" rIns="29525" bIns="14750" anchor="t" anchorCtr="1">
            <a:noAutofit/>
          </a:bodyPr>
          <a:lstStyle/>
          <a:p>
            <a:pPr marL="0" marR="0" lvl="0" indent="0" algn="ctr" rtl="0">
              <a:lnSpc>
                <a:spcPct val="95000"/>
              </a:lnSpc>
              <a:spcBef>
                <a:spcPts val="0"/>
              </a:spcBef>
              <a:spcAft>
                <a:spcPts val="0"/>
              </a:spcAft>
              <a:buClr>
                <a:srgbClr val="000000"/>
              </a:buClr>
              <a:buFont typeface="Arial"/>
              <a:buNone/>
            </a:pPr>
            <a:endParaRPr sz="700" b="0" i="0" u="none" strike="noStrike" cap="none">
              <a:solidFill>
                <a:srgbClr val="FFFFFF"/>
              </a:solidFill>
              <a:latin typeface="Arial Narrow"/>
              <a:ea typeface="Arial Narrow"/>
              <a:cs typeface="Arial Narrow"/>
              <a:sym typeface="Arial Narrow"/>
            </a:endParaRPr>
          </a:p>
        </p:txBody>
      </p:sp>
      <p:grpSp>
        <p:nvGrpSpPr>
          <p:cNvPr id="268" name="Shape 268"/>
          <p:cNvGrpSpPr/>
          <p:nvPr/>
        </p:nvGrpSpPr>
        <p:grpSpPr>
          <a:xfrm>
            <a:off x="2981552" y="674307"/>
            <a:ext cx="1636712" cy="657225"/>
            <a:chOff x="7277142" y="733425"/>
            <a:chExt cx="1773466" cy="769466"/>
          </a:xfrm>
        </p:grpSpPr>
        <p:sp>
          <p:nvSpPr>
            <p:cNvPr id="269" name="Shape 269"/>
            <p:cNvSpPr/>
            <p:nvPr/>
          </p:nvSpPr>
          <p:spPr>
            <a:xfrm>
              <a:off x="7609646" y="733425"/>
              <a:ext cx="1109492" cy="769466"/>
            </a:xfrm>
            <a:prstGeom prst="rect">
              <a:avLst/>
            </a:prstGeom>
            <a:solidFill>
              <a:srgbClr val="92E1FF">
                <a:alpha val="24313"/>
              </a:srgbClr>
            </a:solidFill>
            <a:ln>
              <a:noFill/>
            </a:ln>
          </p:spPr>
          <p:txBody>
            <a:bodyPr lIns="146175" tIns="73075" rIns="146175" bIns="73075" anchor="t" anchorCtr="1">
              <a:noAutofit/>
            </a:bodyPr>
            <a:lstStyle/>
            <a:p>
              <a:pPr marL="0" marR="0" lvl="0" indent="0" algn="ctr" rtl="0">
                <a:lnSpc>
                  <a:spcPct val="95000"/>
                </a:lnSpc>
                <a:spcBef>
                  <a:spcPts val="0"/>
                </a:spcBef>
                <a:spcAft>
                  <a:spcPts val="0"/>
                </a:spcAft>
                <a:buClr>
                  <a:srgbClr val="000000"/>
                </a:buClr>
                <a:buFont typeface="Arial"/>
                <a:buNone/>
              </a:pPr>
              <a:endParaRPr sz="1400" b="0" i="0" u="none" strike="noStrike" cap="none">
                <a:solidFill>
                  <a:srgbClr val="FFFFFF"/>
                </a:solidFill>
                <a:latin typeface="Arial Narrow"/>
                <a:ea typeface="Arial Narrow"/>
                <a:cs typeface="Arial Narrow"/>
                <a:sym typeface="Arial Narrow"/>
              </a:endParaRPr>
            </a:p>
          </p:txBody>
        </p:sp>
        <p:sp>
          <p:nvSpPr>
            <p:cNvPr id="270" name="Shape 270"/>
            <p:cNvSpPr txBox="1"/>
            <p:nvPr/>
          </p:nvSpPr>
          <p:spPr>
            <a:xfrm>
              <a:off x="7277142" y="862970"/>
              <a:ext cx="1773466" cy="623383"/>
            </a:xfrm>
            <a:prstGeom prst="rect">
              <a:avLst/>
            </a:prstGeom>
            <a:noFill/>
            <a:ln>
              <a:noFill/>
            </a:ln>
          </p:spPr>
          <p:txBody>
            <a:bodyPr lIns="91425" tIns="45700" rIns="91425" bIns="45700" anchor="t" anchorCtr="0">
              <a:noAutofit/>
            </a:bodyPr>
            <a:lstStyle/>
            <a:p>
              <a:pPr marL="0" marR="0" lvl="0" indent="0" algn="ctr" rtl="0">
                <a:lnSpc>
                  <a:spcPct val="70000"/>
                </a:lnSpc>
                <a:spcBef>
                  <a:spcPts val="0"/>
                </a:spcBef>
                <a:spcAft>
                  <a:spcPts val="0"/>
                </a:spcAft>
                <a:buClr>
                  <a:srgbClr val="FFFFFF"/>
                </a:buClr>
                <a:buSzPct val="25000"/>
                <a:buFont typeface="Arial"/>
                <a:buNone/>
              </a:pPr>
              <a:r>
                <a:rPr lang="en-US" sz="2800" b="1" i="0" u="none" strike="noStrike" cap="none">
                  <a:solidFill>
                    <a:srgbClr val="FFFFFF"/>
                  </a:solidFill>
                  <a:latin typeface="Arial"/>
                  <a:ea typeface="Arial"/>
                  <a:cs typeface="Arial"/>
                  <a:sym typeface="Arial"/>
                </a:rPr>
                <a:t>212B</a:t>
              </a:r>
            </a:p>
            <a:p>
              <a:pPr marL="0" marR="0" lvl="0" indent="0" algn="ctr" rtl="0">
                <a:lnSpc>
                  <a:spcPct val="70000"/>
                </a:lnSpc>
                <a:spcBef>
                  <a:spcPts val="0"/>
                </a:spcBef>
                <a:spcAft>
                  <a:spcPts val="0"/>
                </a:spcAft>
                <a:buClr>
                  <a:srgbClr val="FFFFFF"/>
                </a:buClr>
                <a:buSzPct val="25000"/>
                <a:buFont typeface="Arial"/>
                <a:buNone/>
              </a:pPr>
              <a:r>
                <a:rPr lang="en-US" sz="1200" b="0" i="0" u="none" strike="noStrike" cap="none">
                  <a:solidFill>
                    <a:srgbClr val="FFFFFF"/>
                  </a:solidFill>
                  <a:latin typeface="Arial"/>
                  <a:ea typeface="Arial"/>
                  <a:cs typeface="Arial"/>
                  <a:sym typeface="Arial"/>
                </a:rPr>
                <a:t>  </a:t>
              </a:r>
              <a:r>
                <a:rPr lang="en-US" sz="1200" b="0" i="0" u="none" strike="noStrike" cap="none">
                  <a:solidFill>
                    <a:srgbClr val="00B0F0"/>
                  </a:solidFill>
                  <a:latin typeface="Arial"/>
                  <a:ea typeface="Arial"/>
                  <a:cs typeface="Arial"/>
                  <a:sym typeface="Arial"/>
                </a:rPr>
                <a:t>Sensors</a:t>
              </a:r>
            </a:p>
          </p:txBody>
        </p:sp>
      </p:grpSp>
      <p:sp>
        <p:nvSpPr>
          <p:cNvPr id="271" name="Shape 140"/>
          <p:cNvSpPr/>
          <p:nvPr/>
        </p:nvSpPr>
        <p:spPr>
          <a:xfrm>
            <a:off x="7876651" y="4756398"/>
            <a:ext cx="1472408" cy="222183"/>
          </a:xfrm>
          <a:prstGeom prst="rect">
            <a:avLst/>
          </a:prstGeom>
          <a:noFill/>
          <a:ln>
            <a:noFill/>
          </a:ln>
        </p:spPr>
        <p:txBody>
          <a:bodyPr lIns="91425" tIns="45700" rIns="91425" bIns="45700" anchor="t" anchorCtr="0">
            <a:noAutofit/>
          </a:bodyPr>
          <a:lstStyle/>
          <a:p>
            <a:pPr marL="0" marR="0" lvl="0" indent="0" algn="ctr" rtl="0">
              <a:spcBef>
                <a:spcPts val="0"/>
              </a:spcBef>
              <a:spcAft>
                <a:spcPts val="0"/>
              </a:spcAft>
              <a:buSzPct val="25000"/>
              <a:buNone/>
            </a:pPr>
            <a:r>
              <a:rPr lang="en-US" sz="800" b="0" i="0" u="none" strike="noStrike" cap="none" dirty="0">
                <a:solidFill>
                  <a:schemeClr val="lt1"/>
                </a:solidFill>
                <a:latin typeface="Arial"/>
                <a:ea typeface="Arial"/>
                <a:cs typeface="Arial"/>
                <a:sym typeface="Arial"/>
              </a:rPr>
              <a:t>Copyright © 2016 Intel Corporation.  All rights reserved.</a:t>
            </a:r>
          </a:p>
        </p:txBody>
      </p:sp>
    </p:spTree>
    <p:extLst>
      <p:ext uri="{BB962C8B-B14F-4D97-AF65-F5344CB8AC3E}">
        <p14:creationId xmlns:p14="http://schemas.microsoft.com/office/powerpoint/2010/main" val="9867199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p:cNvSpPr txBox="1">
            <a:spLocks/>
          </p:cNvSpPr>
          <p:nvPr/>
        </p:nvSpPr>
        <p:spPr>
          <a:xfrm>
            <a:off x="455613" y="1177528"/>
            <a:ext cx="8229600" cy="868680"/>
          </a:xfrm>
          <a:prstGeom prst="rect">
            <a:avLst/>
          </a:prstGeom>
        </p:spPr>
        <p:txBody>
          <a:bodyPr vert="horz" lIns="0" tIns="0" rIns="0" bIns="0" rtlCol="0" anchor="t" anchorCtr="0">
            <a:noAutofit/>
          </a:bodyPr>
          <a:lstStyle>
            <a:lvl1pPr algn="l" defTabSz="457200" rtl="0" eaLnBrk="1" latinLnBrk="0" hangingPunct="1">
              <a:lnSpc>
                <a:spcPct val="100000"/>
              </a:lnSpc>
              <a:spcBef>
                <a:spcPct val="0"/>
              </a:spcBef>
              <a:buNone/>
              <a:defRPr sz="2800" b="0" i="0" kern="1200" spc="0" baseline="0">
                <a:solidFill>
                  <a:schemeClr val="tx2"/>
                </a:solidFill>
                <a:latin typeface="Intel Clear"/>
                <a:ea typeface="Intel Clear"/>
                <a:cs typeface="Intel Clear"/>
              </a:defRPr>
            </a:lvl1pPr>
          </a:lstStyle>
          <a:p>
            <a:endParaRPr lang="en-US" sz="2400" dirty="0"/>
          </a:p>
        </p:txBody>
      </p:sp>
      <p:sp>
        <p:nvSpPr>
          <p:cNvPr id="8" name="Rectangle 7"/>
          <p:cNvSpPr/>
          <p:nvPr/>
        </p:nvSpPr>
        <p:spPr>
          <a:xfrm>
            <a:off x="403945" y="4426112"/>
            <a:ext cx="4224497" cy="323165"/>
          </a:xfrm>
          <a:prstGeom prst="rect">
            <a:avLst/>
          </a:prstGeom>
          <a:noFill/>
        </p:spPr>
        <p:txBody>
          <a:bodyPr wrap="square">
            <a:spAutoFit/>
          </a:bodyPr>
          <a:lstStyle/>
          <a:p>
            <a:r>
              <a:rPr lang="en-US" sz="500" dirty="0">
                <a:solidFill>
                  <a:schemeClr val="tx2"/>
                </a:solidFill>
                <a:ea typeface="Arial"/>
                <a:cs typeface="Arial"/>
              </a:rPr>
              <a:t>1.  </a:t>
            </a:r>
            <a:r>
              <a:rPr lang="en-US" sz="500" i="1" dirty="0">
                <a:solidFill>
                  <a:schemeClr val="tx2"/>
                </a:solidFill>
                <a:ea typeface="Arial"/>
                <a:cs typeface="Arial"/>
                <a:hlinkClick r:id="rId3" invalidUrl="http://energy.gov/sites/prod/files/2014/12/f19/Research and Development Roadmap for Emerging HVAC Technologies.pdf"/>
              </a:rPr>
              <a:t>Research &amp; Development Roadmap for Emerging HVAC Technologies</a:t>
            </a:r>
            <a:r>
              <a:rPr lang="en-US" sz="500" dirty="0">
                <a:solidFill>
                  <a:schemeClr val="tx2"/>
                </a:solidFill>
                <a:ea typeface="Arial"/>
                <a:cs typeface="Arial"/>
              </a:rPr>
              <a:t>. U.S. Department of Energy (October 2014).</a:t>
            </a:r>
            <a:endParaRPr lang="en-US" sz="500" i="1" dirty="0">
              <a:solidFill>
                <a:schemeClr val="tx2"/>
              </a:solidFill>
              <a:ea typeface="Arial"/>
              <a:cs typeface="Arial"/>
            </a:endParaRPr>
          </a:p>
          <a:p>
            <a:r>
              <a:rPr lang="en-US" sz="500" dirty="0">
                <a:solidFill>
                  <a:schemeClr val="tx2"/>
                </a:solidFill>
              </a:rPr>
              <a:t>2.  </a:t>
            </a:r>
            <a:r>
              <a:rPr lang="en-US" sz="500" i="1" dirty="0">
                <a:solidFill>
                  <a:schemeClr val="tx2"/>
                </a:solidFill>
                <a:hlinkClick r:id="rId4"/>
              </a:rPr>
              <a:t>The ‘Internet of Things’ Is Now, Connecting the Real Economy</a:t>
            </a:r>
            <a:r>
              <a:rPr lang="en-US" sz="500" dirty="0">
                <a:solidFill>
                  <a:schemeClr val="tx2"/>
                </a:solidFill>
              </a:rPr>
              <a:t>. Morgan Stanley (April 3, 2014).</a:t>
            </a:r>
          </a:p>
          <a:p>
            <a:r>
              <a:rPr lang="en-US" sz="500" dirty="0"/>
              <a:t>3.  </a:t>
            </a:r>
            <a:r>
              <a:rPr lang="en-US" sz="500" dirty="0">
                <a:hlinkClick r:id="rId5"/>
              </a:rPr>
              <a:t>How much electricity is lost in transmission and distribution in the United States?</a:t>
            </a:r>
            <a:r>
              <a:rPr lang="en-US" sz="500" dirty="0"/>
              <a:t> U.S. Energy Information Administration (April 6, 2016).</a:t>
            </a:r>
            <a:endParaRPr lang="en-US" sz="500" dirty="0">
              <a:solidFill>
                <a:schemeClr val="tx2"/>
              </a:solidFill>
              <a:latin typeface="Intel Clear"/>
              <a:ea typeface="Arial"/>
              <a:cs typeface="Arial"/>
            </a:endParaRPr>
          </a:p>
        </p:txBody>
      </p:sp>
      <p:sp>
        <p:nvSpPr>
          <p:cNvPr id="9" name="Rectangle 8"/>
          <p:cNvSpPr/>
          <p:nvPr/>
        </p:nvSpPr>
        <p:spPr>
          <a:xfrm>
            <a:off x="374938" y="910623"/>
            <a:ext cx="4136102" cy="830997"/>
          </a:xfrm>
          <a:prstGeom prst="rect">
            <a:avLst/>
          </a:prstGeom>
        </p:spPr>
        <p:txBody>
          <a:bodyPr wrap="square">
            <a:spAutoFit/>
          </a:bodyPr>
          <a:lstStyle/>
          <a:p>
            <a:r>
              <a:rPr lang="en-US" sz="1600" dirty="0">
                <a:latin typeface="Intel Clear"/>
                <a:cs typeface="Intel Clear"/>
              </a:rPr>
              <a:t>The Internet of Things (</a:t>
            </a:r>
            <a:r>
              <a:rPr lang="en-US" sz="1600" dirty="0" err="1">
                <a:latin typeface="Intel Clear"/>
                <a:cs typeface="Intel Clear"/>
              </a:rPr>
              <a:t>IoT</a:t>
            </a:r>
            <a:r>
              <a:rPr lang="en-US" sz="1600" dirty="0">
                <a:latin typeface="Intel Clear"/>
                <a:cs typeface="Intel Clear"/>
              </a:rPr>
              <a:t>) is fueling innovation across a range of industries to optimize processes and increase efficiency.</a:t>
            </a:r>
          </a:p>
        </p:txBody>
      </p:sp>
      <p:sp>
        <p:nvSpPr>
          <p:cNvPr id="10" name="Rectangle 9"/>
          <p:cNvSpPr/>
          <p:nvPr/>
        </p:nvSpPr>
        <p:spPr>
          <a:xfrm>
            <a:off x="4628442" y="4430344"/>
            <a:ext cx="4630763" cy="323165"/>
          </a:xfrm>
          <a:prstGeom prst="rect">
            <a:avLst/>
          </a:prstGeom>
          <a:noFill/>
        </p:spPr>
        <p:txBody>
          <a:bodyPr wrap="square">
            <a:spAutoFit/>
          </a:bodyPr>
          <a:lstStyle/>
          <a:p>
            <a:pPr marL="114300" indent="-114300">
              <a:buFont typeface="+mj-lt"/>
              <a:buAutoNum type="arabicPeriod" startAt="4"/>
            </a:pPr>
            <a:r>
              <a:rPr lang="en-US" sz="500" dirty="0">
                <a:solidFill>
                  <a:schemeClr val="tx2"/>
                </a:solidFill>
                <a:hlinkClick r:id="rId6"/>
              </a:rPr>
              <a:t>"How Manufacturers Use </a:t>
            </a:r>
            <a:r>
              <a:rPr lang="en-US" sz="500" dirty="0" err="1">
                <a:solidFill>
                  <a:schemeClr val="tx2"/>
                </a:solidFill>
                <a:hlinkClick r:id="rId6"/>
              </a:rPr>
              <a:t>IoT</a:t>
            </a:r>
            <a:r>
              <a:rPr lang="en-US" sz="500" dirty="0">
                <a:solidFill>
                  <a:schemeClr val="tx2"/>
                </a:solidFill>
                <a:hlinkClick r:id="rId6"/>
              </a:rPr>
              <a:t> for Operational Efficiencies."</a:t>
            </a:r>
            <a:r>
              <a:rPr lang="en-US" sz="500" dirty="0">
                <a:solidFill>
                  <a:schemeClr val="tx2"/>
                </a:solidFill>
              </a:rPr>
              <a:t> </a:t>
            </a:r>
            <a:r>
              <a:rPr lang="en-US" sz="500" i="1" dirty="0">
                <a:solidFill>
                  <a:schemeClr val="tx2"/>
                </a:solidFill>
              </a:rPr>
              <a:t>Industry Week </a:t>
            </a:r>
            <a:r>
              <a:rPr lang="en-US" sz="500" dirty="0">
                <a:solidFill>
                  <a:schemeClr val="tx2"/>
                </a:solidFill>
              </a:rPr>
              <a:t>(October 21, 2015). </a:t>
            </a:r>
          </a:p>
          <a:p>
            <a:pPr marL="114300" indent="-114300">
              <a:buFont typeface="+mj-lt"/>
              <a:buAutoNum type="arabicPeriod" startAt="4"/>
            </a:pPr>
            <a:r>
              <a:rPr lang="en-US" sz="500" dirty="0">
                <a:solidFill>
                  <a:schemeClr val="tx2"/>
                </a:solidFill>
                <a:ea typeface="Arial"/>
                <a:cs typeface="Arial"/>
                <a:hlinkClick r:id="rId7"/>
              </a:rPr>
              <a:t>Tech Today Video Series Episode 3: Vnomics</a:t>
            </a:r>
            <a:r>
              <a:rPr lang="en-US" sz="500" dirty="0">
                <a:solidFill>
                  <a:schemeClr val="tx2"/>
                </a:solidFill>
                <a:ea typeface="Arial"/>
                <a:cs typeface="Arial"/>
              </a:rPr>
              <a:t>. Intel (March 4, 2014).</a:t>
            </a:r>
            <a:endParaRPr lang="en-US" sz="500" i="1" dirty="0">
              <a:solidFill>
                <a:schemeClr val="tx2"/>
              </a:solidFill>
              <a:latin typeface="Intel Clear"/>
              <a:hlinkClick r:id="rId4"/>
            </a:endParaRPr>
          </a:p>
          <a:p>
            <a:endParaRPr lang="en-US" sz="500" dirty="0">
              <a:solidFill>
                <a:schemeClr val="tx2"/>
              </a:solidFill>
              <a:latin typeface="Intel Clear"/>
            </a:endParaRPr>
          </a:p>
        </p:txBody>
      </p:sp>
      <p:sp>
        <p:nvSpPr>
          <p:cNvPr id="12" name="Title 1"/>
          <p:cNvSpPr txBox="1">
            <a:spLocks/>
          </p:cNvSpPr>
          <p:nvPr/>
        </p:nvSpPr>
        <p:spPr>
          <a:xfrm>
            <a:off x="455613" y="171196"/>
            <a:ext cx="8229600" cy="566041"/>
          </a:xfrm>
          <a:prstGeom prst="rect">
            <a:avLst/>
          </a:prstGeom>
        </p:spPr>
        <p:txBody>
          <a:bodyPr vert="horz" wrap="none" lIns="0" tIns="0" rIns="0" bIns="0" rtlCol="0" anchor="t" anchorCtr="0">
            <a:noAutofit/>
          </a:bodyPr>
          <a:lstStyle>
            <a:lvl1pPr algn="l" defTabSz="457200" rtl="0" eaLnBrk="1" latinLnBrk="0" hangingPunct="1">
              <a:lnSpc>
                <a:spcPct val="100000"/>
              </a:lnSpc>
              <a:spcBef>
                <a:spcPct val="0"/>
              </a:spcBef>
              <a:buNone/>
              <a:defRPr sz="2800" b="0" i="0" kern="1200" spc="0" baseline="0">
                <a:solidFill>
                  <a:schemeClr val="tx2"/>
                </a:solidFill>
                <a:latin typeface="Intel Clear"/>
                <a:ea typeface="Intel Clear"/>
                <a:cs typeface="Intel Clear"/>
              </a:defRPr>
            </a:lvl1pPr>
          </a:lstStyle>
          <a:p>
            <a:r>
              <a:rPr lang="en-US" sz="4000" dirty="0">
                <a:latin typeface="Intel Clear Pro Bold"/>
                <a:cs typeface="Intel Clear Pro Bold"/>
              </a:rPr>
              <a:t>Need for </a:t>
            </a:r>
            <a:r>
              <a:rPr lang="en-US" sz="4000" kern="500" dirty="0" err="1">
                <a:latin typeface="Intel Clear Pro Bold"/>
                <a:cs typeface="Intel Clear Pro Bold"/>
              </a:rPr>
              <a:t>IoT</a:t>
            </a:r>
            <a:endParaRPr lang="en-US" sz="4000" kern="500" dirty="0">
              <a:latin typeface="Intel Clear Pro Bold"/>
              <a:cs typeface="Intel Clear Pro Bold"/>
            </a:endParaRPr>
          </a:p>
        </p:txBody>
      </p:sp>
      <p:grpSp>
        <p:nvGrpSpPr>
          <p:cNvPr id="14" name="Group 13"/>
          <p:cNvGrpSpPr/>
          <p:nvPr/>
        </p:nvGrpSpPr>
        <p:grpSpPr>
          <a:xfrm>
            <a:off x="5889207" y="3295052"/>
            <a:ext cx="2551260" cy="1126442"/>
            <a:chOff x="5889207" y="3422060"/>
            <a:chExt cx="2551260" cy="1126442"/>
          </a:xfrm>
        </p:grpSpPr>
        <p:sp>
          <p:nvSpPr>
            <p:cNvPr id="15" name="Rectangle 14"/>
            <p:cNvSpPr/>
            <p:nvPr/>
          </p:nvSpPr>
          <p:spPr>
            <a:xfrm>
              <a:off x="5889207" y="3817533"/>
              <a:ext cx="2551260" cy="730969"/>
            </a:xfrm>
            <a:prstGeom prst="rect">
              <a:avLst/>
            </a:prstGeom>
            <a:solidFill>
              <a:schemeClr val="bg2">
                <a:lumMod val="40000"/>
                <a:lumOff val="60000"/>
              </a:schemeClr>
            </a:solidFill>
          </p:spPr>
          <p:txBody>
            <a:bodyPr wrap="square">
              <a:spAutoFit/>
            </a:bodyPr>
            <a:lstStyle/>
            <a:p>
              <a:r>
                <a:rPr lang="en-US" sz="1200" dirty="0">
                  <a:solidFill>
                    <a:srgbClr val="004280"/>
                  </a:solidFill>
                  <a:latin typeface="Intel Clear"/>
                  <a:cs typeface="Intel Clear"/>
                </a:rPr>
                <a:t>TRANSPORTATION</a:t>
              </a:r>
            </a:p>
            <a:p>
              <a:r>
                <a:rPr lang="en-US" sz="1000" dirty="0">
                  <a:solidFill>
                    <a:srgbClr val="000000"/>
                  </a:solidFill>
                  <a:latin typeface="Intel Clear"/>
                  <a:cs typeface="Intel Clear"/>
                </a:rPr>
                <a:t>Fleet management, freight tracking, </a:t>
              </a:r>
              <a:br>
                <a:rPr lang="en-US" sz="1000" dirty="0">
                  <a:solidFill>
                    <a:srgbClr val="000000"/>
                  </a:solidFill>
                  <a:latin typeface="Intel Clear"/>
                  <a:cs typeface="Intel Clear"/>
                </a:rPr>
              </a:br>
              <a:r>
                <a:rPr lang="en-US" sz="1000" dirty="0">
                  <a:solidFill>
                    <a:srgbClr val="000000"/>
                  </a:solidFill>
                  <a:latin typeface="Intel Clear"/>
                  <a:cs typeface="Intel Clear"/>
                </a:rPr>
                <a:t>urban congestion management</a:t>
              </a:r>
            </a:p>
            <a:p>
              <a:endParaRPr lang="en-US" sz="950" dirty="0">
                <a:solidFill>
                  <a:srgbClr val="000000"/>
                </a:solidFill>
                <a:latin typeface="Intel Clear"/>
                <a:cs typeface="Intel Clear"/>
              </a:endParaRPr>
            </a:p>
          </p:txBody>
        </p:sp>
        <p:sp>
          <p:nvSpPr>
            <p:cNvPr id="16" name="Rectangle 15"/>
            <p:cNvSpPr/>
            <p:nvPr/>
          </p:nvSpPr>
          <p:spPr>
            <a:xfrm>
              <a:off x="5889208" y="3422060"/>
              <a:ext cx="2551259" cy="409543"/>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900" dirty="0">
                  <a:solidFill>
                    <a:schemeClr val="bg1"/>
                  </a:solidFill>
                  <a:latin typeface="Intel Clear"/>
                </a:rPr>
                <a:t>Enhanced driver coaching can save </a:t>
              </a:r>
              <a:br>
                <a:rPr lang="en-US" sz="900" dirty="0">
                  <a:solidFill>
                    <a:schemeClr val="bg1"/>
                  </a:solidFill>
                  <a:latin typeface="Intel Clear"/>
                </a:rPr>
              </a:br>
              <a:r>
                <a:rPr lang="en-US" sz="900" dirty="0">
                  <a:solidFill>
                    <a:schemeClr val="bg1"/>
                  </a:solidFill>
                  <a:latin typeface="Intel Clear"/>
                </a:rPr>
                <a:t>nearly 7% on fuel costs.</a:t>
              </a:r>
              <a:r>
                <a:rPr lang="en-US" sz="900" baseline="30000" dirty="0">
                  <a:solidFill>
                    <a:schemeClr val="bg1"/>
                  </a:solidFill>
                  <a:latin typeface="Intel Clear"/>
                </a:rPr>
                <a:t>5</a:t>
              </a:r>
            </a:p>
          </p:txBody>
        </p:sp>
      </p:grpSp>
      <p:grpSp>
        <p:nvGrpSpPr>
          <p:cNvPr id="18" name="Group 17"/>
          <p:cNvGrpSpPr/>
          <p:nvPr/>
        </p:nvGrpSpPr>
        <p:grpSpPr>
          <a:xfrm>
            <a:off x="488455" y="3320135"/>
            <a:ext cx="3836601" cy="1105553"/>
            <a:chOff x="488455" y="3447143"/>
            <a:chExt cx="3836601" cy="1105553"/>
          </a:xfrm>
        </p:grpSpPr>
        <p:sp>
          <p:nvSpPr>
            <p:cNvPr id="19" name="Rectangle 18"/>
            <p:cNvSpPr/>
            <p:nvPr/>
          </p:nvSpPr>
          <p:spPr>
            <a:xfrm>
              <a:off x="1790700" y="3814032"/>
              <a:ext cx="2527300" cy="738664"/>
            </a:xfrm>
            <a:prstGeom prst="rect">
              <a:avLst/>
            </a:prstGeom>
            <a:solidFill>
              <a:schemeClr val="bg2">
                <a:lumMod val="40000"/>
                <a:lumOff val="60000"/>
              </a:schemeClr>
            </a:solidFill>
          </p:spPr>
          <p:txBody>
            <a:bodyPr wrap="square">
              <a:spAutoFit/>
            </a:bodyPr>
            <a:lstStyle/>
            <a:p>
              <a:r>
                <a:rPr lang="en-US" sz="1200" dirty="0">
                  <a:solidFill>
                    <a:srgbClr val="003C71"/>
                  </a:solidFill>
                  <a:latin typeface="Intel Clear"/>
                  <a:cs typeface="Intel Clear"/>
                </a:rPr>
                <a:t>RETAIL </a:t>
              </a:r>
            </a:p>
            <a:p>
              <a:r>
                <a:rPr lang="en-US" sz="1000" dirty="0">
                  <a:solidFill>
                    <a:srgbClr val="000000"/>
                  </a:solidFill>
                  <a:latin typeface="Intel Clear"/>
                  <a:cs typeface="Intel Clear"/>
                </a:rPr>
                <a:t>Point of sale, vending machines, </a:t>
              </a:r>
            </a:p>
            <a:p>
              <a:r>
                <a:rPr lang="en-US" sz="1000" dirty="0">
                  <a:solidFill>
                    <a:srgbClr val="000000"/>
                  </a:solidFill>
                  <a:latin typeface="Intel Clear"/>
                  <a:cs typeface="Intel Clear"/>
                </a:rPr>
                <a:t>supply chain</a:t>
              </a:r>
            </a:p>
            <a:p>
              <a:endParaRPr lang="en-US" sz="1000" dirty="0">
                <a:solidFill>
                  <a:srgbClr val="000000"/>
                </a:solidFill>
                <a:latin typeface="Intel Clear"/>
                <a:cs typeface="Intel Clear"/>
              </a:endParaRPr>
            </a:p>
          </p:txBody>
        </p:sp>
        <p:sp>
          <p:nvSpPr>
            <p:cNvPr id="20" name="Rectangle 19"/>
            <p:cNvSpPr/>
            <p:nvPr/>
          </p:nvSpPr>
          <p:spPr>
            <a:xfrm>
              <a:off x="1778000" y="3448448"/>
              <a:ext cx="2547056" cy="39319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900" dirty="0">
                  <a:solidFill>
                    <a:schemeClr val="bg1"/>
                  </a:solidFill>
                  <a:latin typeface="Intel Clear"/>
                </a:rPr>
                <a:t>Supermarket cost-to-sales ratios can be reduced 2% by automatic checkout.</a:t>
              </a:r>
              <a:r>
                <a:rPr lang="en-US" sz="900" baseline="30000" dirty="0">
                  <a:solidFill>
                    <a:schemeClr val="bg1"/>
                  </a:solidFill>
                  <a:latin typeface="Intel Clear"/>
                </a:rPr>
                <a:t>2</a:t>
              </a:r>
            </a:p>
          </p:txBody>
        </p:sp>
        <p:pic>
          <p:nvPicPr>
            <p:cNvPr id="21" name="Picture 20" descr="two-women-in-store-1920x1080.jpg"/>
            <p:cNvPicPr>
              <a:picLocks noChangeAspect="1"/>
            </p:cNvPicPr>
            <p:nvPr/>
          </p:nvPicPr>
          <p:blipFill rotWithShape="1">
            <a:blip r:embed="rId8" cstate="screen">
              <a:extLst>
                <a:ext uri="{28A0092B-C50C-407E-A947-70E740481C1C}">
                  <a14:useLocalDpi xmlns:a14="http://schemas.microsoft.com/office/drawing/2010/main"/>
                </a:ext>
              </a:extLst>
            </a:blip>
            <a:srcRect l="-2" b="2666"/>
            <a:stretch/>
          </p:blipFill>
          <p:spPr>
            <a:xfrm>
              <a:off x="488455" y="3447143"/>
              <a:ext cx="1302246" cy="1099465"/>
            </a:xfrm>
            <a:prstGeom prst="rect">
              <a:avLst/>
            </a:prstGeom>
          </p:spPr>
        </p:pic>
      </p:grpSp>
      <p:grpSp>
        <p:nvGrpSpPr>
          <p:cNvPr id="22" name="Group 21"/>
          <p:cNvGrpSpPr/>
          <p:nvPr/>
        </p:nvGrpSpPr>
        <p:grpSpPr>
          <a:xfrm>
            <a:off x="484829" y="2005790"/>
            <a:ext cx="3834942" cy="1127910"/>
            <a:chOff x="3084289" y="172357"/>
            <a:chExt cx="3834942" cy="1127910"/>
          </a:xfrm>
        </p:grpSpPr>
        <p:grpSp>
          <p:nvGrpSpPr>
            <p:cNvPr id="23" name="Group 22"/>
            <p:cNvGrpSpPr/>
            <p:nvPr/>
          </p:nvGrpSpPr>
          <p:grpSpPr>
            <a:xfrm>
              <a:off x="4366465" y="172357"/>
              <a:ext cx="2552766" cy="1127910"/>
              <a:chOff x="2397965" y="-74321"/>
              <a:chExt cx="2552766" cy="1127910"/>
            </a:xfrm>
          </p:grpSpPr>
          <p:sp>
            <p:nvSpPr>
              <p:cNvPr id="25" name="Rectangle 24"/>
              <p:cNvSpPr/>
              <p:nvPr/>
            </p:nvSpPr>
            <p:spPr>
              <a:xfrm>
                <a:off x="2397965" y="291842"/>
                <a:ext cx="2552766" cy="761747"/>
              </a:xfrm>
              <a:prstGeom prst="rect">
                <a:avLst/>
              </a:prstGeom>
              <a:solidFill>
                <a:schemeClr val="bg2">
                  <a:lumMod val="40000"/>
                  <a:lumOff val="60000"/>
                </a:schemeClr>
              </a:solidFill>
            </p:spPr>
            <p:txBody>
              <a:bodyPr wrap="square">
                <a:spAutoFit/>
              </a:bodyPr>
              <a:lstStyle/>
              <a:p>
                <a:r>
                  <a:rPr lang="en-US" sz="1200" dirty="0">
                    <a:solidFill>
                      <a:srgbClr val="003C71"/>
                    </a:solidFill>
                    <a:latin typeface="Intel Clear"/>
                    <a:cs typeface="Intel Clear"/>
                  </a:rPr>
                  <a:t>SMART BUILDING </a:t>
                </a:r>
              </a:p>
              <a:p>
                <a:r>
                  <a:rPr lang="en-US" sz="1000" dirty="0">
                    <a:solidFill>
                      <a:prstClr val="black"/>
                    </a:solidFill>
                    <a:latin typeface="Intel Clear"/>
                    <a:cs typeface="Intel Clear"/>
                  </a:rPr>
                  <a:t>Energy use monitoring; sensors in heaters and chillers to find inefficiencies</a:t>
                </a:r>
              </a:p>
              <a:p>
                <a:endParaRPr lang="en-US" sz="1050" dirty="0">
                  <a:solidFill>
                    <a:prstClr val="black"/>
                  </a:solidFill>
                  <a:latin typeface="Intel Clear"/>
                  <a:cs typeface="Intel Clear"/>
                </a:endParaRPr>
              </a:p>
            </p:txBody>
          </p:sp>
          <p:sp>
            <p:nvSpPr>
              <p:cNvPr id="26" name="Rectangle 25"/>
              <p:cNvSpPr/>
              <p:nvPr/>
            </p:nvSpPr>
            <p:spPr>
              <a:xfrm>
                <a:off x="2409894" y="-74321"/>
                <a:ext cx="2538648" cy="40675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900" dirty="0">
                    <a:solidFill>
                      <a:schemeClr val="bg1"/>
                    </a:solidFill>
                    <a:latin typeface="Intel Clear"/>
                  </a:rPr>
                  <a:t>Greater efficiency for HVAC systems, which account for 41% of U.S. building energy use.</a:t>
                </a:r>
                <a:r>
                  <a:rPr lang="en-US" sz="900" baseline="30000" dirty="0">
                    <a:solidFill>
                      <a:schemeClr val="bg1"/>
                    </a:solidFill>
                    <a:latin typeface="Intel Clear"/>
                  </a:rPr>
                  <a:t>1</a:t>
                </a:r>
                <a:endParaRPr lang="en-US" sz="900" dirty="0">
                  <a:solidFill>
                    <a:schemeClr val="bg1"/>
                  </a:solidFill>
                  <a:latin typeface="Intel Clear"/>
                </a:endParaRPr>
              </a:p>
            </p:txBody>
          </p:sp>
        </p:grpSp>
        <p:pic>
          <p:nvPicPr>
            <p:cNvPr id="24" name="Picture 23" descr="city-from-above-1920x1080.jpg"/>
            <p:cNvPicPr>
              <a:picLocks noChangeAspect="1"/>
            </p:cNvPicPr>
            <p:nvPr/>
          </p:nvPicPr>
          <p:blipFill rotWithShape="1">
            <a:blip r:embed="rId9" cstate="screen">
              <a:extLst>
                <a:ext uri="{28A0092B-C50C-407E-A947-70E740481C1C}">
                  <a14:useLocalDpi xmlns:a14="http://schemas.microsoft.com/office/drawing/2010/main"/>
                </a:ext>
              </a:extLst>
            </a:blip>
            <a:srcRect/>
            <a:stretch/>
          </p:blipFill>
          <p:spPr>
            <a:xfrm>
              <a:off x="3084289" y="172357"/>
              <a:ext cx="1303506" cy="1118410"/>
            </a:xfrm>
            <a:prstGeom prst="rect">
              <a:avLst/>
            </a:prstGeom>
          </p:spPr>
        </p:pic>
      </p:grpSp>
      <p:grpSp>
        <p:nvGrpSpPr>
          <p:cNvPr id="27" name="Group 26"/>
          <p:cNvGrpSpPr/>
          <p:nvPr/>
        </p:nvGrpSpPr>
        <p:grpSpPr>
          <a:xfrm>
            <a:off x="5898200" y="2012058"/>
            <a:ext cx="2544332" cy="1092080"/>
            <a:chOff x="5730878" y="2038267"/>
            <a:chExt cx="2544332" cy="1092080"/>
          </a:xfrm>
        </p:grpSpPr>
        <p:sp>
          <p:nvSpPr>
            <p:cNvPr id="28" name="Rectangle 27"/>
            <p:cNvSpPr/>
            <p:nvPr/>
          </p:nvSpPr>
          <p:spPr>
            <a:xfrm>
              <a:off x="5733178" y="2399378"/>
              <a:ext cx="2542032" cy="730969"/>
            </a:xfrm>
            <a:prstGeom prst="rect">
              <a:avLst/>
            </a:prstGeom>
            <a:solidFill>
              <a:schemeClr val="bg2">
                <a:lumMod val="40000"/>
                <a:lumOff val="60000"/>
              </a:schemeClr>
            </a:solidFill>
          </p:spPr>
          <p:txBody>
            <a:bodyPr wrap="square">
              <a:spAutoFit/>
            </a:bodyPr>
            <a:lstStyle/>
            <a:p>
              <a:r>
                <a:rPr lang="en-US" sz="1200" dirty="0">
                  <a:solidFill>
                    <a:srgbClr val="004280"/>
                  </a:solidFill>
                  <a:latin typeface="Intel Clear"/>
                  <a:cs typeface="Intel Clear"/>
                </a:rPr>
                <a:t>INDUSTRIAL &amp; MANUFACTURING</a:t>
              </a:r>
              <a:endParaRPr lang="en-US" sz="1200" dirty="0">
                <a:solidFill>
                  <a:srgbClr val="003C71"/>
                </a:solidFill>
                <a:latin typeface="Intel Clear"/>
                <a:cs typeface="Intel Clear"/>
              </a:endParaRPr>
            </a:p>
            <a:p>
              <a:r>
                <a:rPr lang="en-US" sz="1000" dirty="0">
                  <a:solidFill>
                    <a:srgbClr val="000000"/>
                  </a:solidFill>
                  <a:latin typeface="Intel Clear"/>
                  <a:cs typeface="Intel Clear"/>
                </a:rPr>
                <a:t>Assembly-line equipment reporting, inventory management; automation</a:t>
              </a:r>
            </a:p>
            <a:p>
              <a:endParaRPr lang="en-US" sz="950" dirty="0">
                <a:solidFill>
                  <a:srgbClr val="000000"/>
                </a:solidFill>
                <a:latin typeface="Intel Clear"/>
                <a:cs typeface="Intel Clear"/>
              </a:endParaRPr>
            </a:p>
          </p:txBody>
        </p:sp>
        <p:sp>
          <p:nvSpPr>
            <p:cNvPr id="29" name="Rectangle 28"/>
            <p:cNvSpPr/>
            <p:nvPr/>
          </p:nvSpPr>
          <p:spPr>
            <a:xfrm>
              <a:off x="5730878" y="2038267"/>
              <a:ext cx="2539919" cy="39416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900" dirty="0">
                  <a:solidFill>
                    <a:schemeClr val="bg1"/>
                  </a:solidFill>
                  <a:latin typeface="Intel Clear"/>
                </a:rPr>
                <a:t>Manufacturers using IoT report 82% increased efficiency and 49% fewer defects.</a:t>
              </a:r>
              <a:r>
                <a:rPr lang="en-US" sz="900" baseline="30000" dirty="0">
                  <a:solidFill>
                    <a:schemeClr val="bg1"/>
                  </a:solidFill>
                  <a:latin typeface="Intel Clear"/>
                </a:rPr>
                <a:t>4</a:t>
              </a:r>
            </a:p>
          </p:txBody>
        </p:sp>
      </p:grpSp>
      <p:grpSp>
        <p:nvGrpSpPr>
          <p:cNvPr id="31" name="Group 30"/>
          <p:cNvGrpSpPr/>
          <p:nvPr/>
        </p:nvGrpSpPr>
        <p:grpSpPr>
          <a:xfrm>
            <a:off x="5901537" y="707575"/>
            <a:ext cx="2542866" cy="1111616"/>
            <a:chOff x="5788641" y="806359"/>
            <a:chExt cx="2542866" cy="1111616"/>
          </a:xfrm>
        </p:grpSpPr>
        <p:sp>
          <p:nvSpPr>
            <p:cNvPr id="32" name="Rectangle 31"/>
            <p:cNvSpPr/>
            <p:nvPr/>
          </p:nvSpPr>
          <p:spPr>
            <a:xfrm>
              <a:off x="5788641" y="1187006"/>
              <a:ext cx="2539919" cy="730969"/>
            </a:xfrm>
            <a:prstGeom prst="rect">
              <a:avLst/>
            </a:prstGeom>
            <a:solidFill>
              <a:schemeClr val="bg2">
                <a:lumMod val="40000"/>
                <a:lumOff val="60000"/>
              </a:schemeClr>
            </a:solidFill>
          </p:spPr>
          <p:txBody>
            <a:bodyPr wrap="square">
              <a:spAutoFit/>
            </a:bodyPr>
            <a:lstStyle/>
            <a:p>
              <a:r>
                <a:rPr lang="en-US" sz="1200" dirty="0">
                  <a:solidFill>
                    <a:schemeClr val="tx2"/>
                  </a:solidFill>
                  <a:latin typeface="Intel Clear"/>
                  <a:cs typeface="Intel Clear"/>
                </a:rPr>
                <a:t>ENERGY </a:t>
              </a:r>
            </a:p>
            <a:p>
              <a:r>
                <a:rPr lang="en-US" sz="1000" dirty="0">
                  <a:solidFill>
                    <a:prstClr val="black"/>
                  </a:solidFill>
                  <a:latin typeface="Intel Clear"/>
                  <a:cs typeface="Intel Clear"/>
                </a:rPr>
                <a:t>Environmental data logging, substation monitoring, grid efficiencies</a:t>
              </a:r>
            </a:p>
            <a:p>
              <a:endParaRPr lang="en-US" sz="950" dirty="0">
                <a:solidFill>
                  <a:prstClr val="black"/>
                </a:solidFill>
                <a:latin typeface="Intel Clear"/>
                <a:cs typeface="Intel Clear"/>
              </a:endParaRPr>
            </a:p>
          </p:txBody>
        </p:sp>
        <p:sp>
          <p:nvSpPr>
            <p:cNvPr id="33" name="Rectangle 32"/>
            <p:cNvSpPr/>
            <p:nvPr/>
          </p:nvSpPr>
          <p:spPr>
            <a:xfrm>
              <a:off x="5791588" y="806359"/>
              <a:ext cx="2539919" cy="39319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45720" tIns="45720" rIns="45720" rtlCol="0" anchor="ctr"/>
            <a:lstStyle/>
            <a:p>
              <a:pPr defTabSz="468313"/>
              <a:r>
                <a:rPr lang="en-US" sz="950" dirty="0">
                  <a:solidFill>
                    <a:schemeClr val="bg1"/>
                  </a:solidFill>
                  <a:latin typeface="Intel Clear"/>
                </a:rPr>
                <a:t>  </a:t>
              </a:r>
              <a:r>
                <a:rPr lang="en-US" sz="900" dirty="0" err="1">
                  <a:solidFill>
                    <a:schemeClr val="bg1"/>
                  </a:solidFill>
                  <a:latin typeface="Intel Clear"/>
                </a:rPr>
                <a:t>IoT</a:t>
              </a:r>
              <a:r>
                <a:rPr lang="en-US" sz="900" dirty="0">
                  <a:solidFill>
                    <a:schemeClr val="bg1"/>
                  </a:solidFill>
                  <a:latin typeface="Intel Clear"/>
                </a:rPr>
                <a:t> can optimize energy grids, which lose</a:t>
              </a:r>
              <a:br>
                <a:rPr lang="en-US" sz="900" dirty="0">
                  <a:solidFill>
                    <a:schemeClr val="bg1"/>
                  </a:solidFill>
                  <a:latin typeface="Intel Clear"/>
                </a:rPr>
              </a:br>
              <a:r>
                <a:rPr lang="en-US" sz="900" dirty="0">
                  <a:solidFill>
                    <a:schemeClr val="bg1"/>
                  </a:solidFill>
                  <a:latin typeface="Intel Clear"/>
                </a:rPr>
                <a:t>  ~6% during transmission and distribution.</a:t>
              </a:r>
              <a:r>
                <a:rPr lang="en-US" sz="900" baseline="30000" dirty="0">
                  <a:solidFill>
                    <a:schemeClr val="bg1"/>
                  </a:solidFill>
                  <a:latin typeface="Intel Clear"/>
                </a:rPr>
                <a:t>3</a:t>
              </a:r>
              <a:endParaRPr lang="en-US" sz="950" dirty="0">
                <a:solidFill>
                  <a:schemeClr val="bg1"/>
                </a:solidFill>
                <a:latin typeface="Intel Clear"/>
              </a:endParaRPr>
            </a:p>
          </p:txBody>
        </p:sp>
      </p:grpSp>
      <p:pic>
        <p:nvPicPr>
          <p:cNvPr id="2" name="Picture 1" descr="oil-01.png"/>
          <p:cNvPicPr>
            <a:picLocks noChangeAspect="1"/>
          </p:cNvPicPr>
          <p:nvPr/>
        </p:nvPicPr>
        <p:blipFill rotWithShape="1">
          <a:blip r:embed="rId10" cstate="screen">
            <a:extLst>
              <a:ext uri="{28A0092B-C50C-407E-A947-70E740481C1C}">
                <a14:useLocalDpi xmlns:a14="http://schemas.microsoft.com/office/drawing/2010/main"/>
              </a:ext>
            </a:extLst>
          </a:blip>
          <a:srcRect/>
          <a:stretch/>
        </p:blipFill>
        <p:spPr>
          <a:xfrm>
            <a:off x="4641677" y="709084"/>
            <a:ext cx="1263137" cy="1110106"/>
          </a:xfrm>
          <a:prstGeom prst="rect">
            <a:avLst/>
          </a:prstGeom>
        </p:spPr>
      </p:pic>
      <p:pic>
        <p:nvPicPr>
          <p:cNvPr id="3" name="Picture 2" descr="TRUCK-02.png"/>
          <p:cNvPicPr>
            <a:picLocks noChangeAspect="1"/>
          </p:cNvPicPr>
          <p:nvPr/>
        </p:nvPicPr>
        <p:blipFill rotWithShape="1">
          <a:blip r:embed="rId11">
            <a:extLst>
              <a:ext uri="{28A0092B-C50C-407E-A947-70E740481C1C}">
                <a14:useLocalDpi xmlns:a14="http://schemas.microsoft.com/office/drawing/2010/main" val="0"/>
              </a:ext>
            </a:extLst>
          </a:blip>
          <a:srcRect t="4501" b="6114"/>
          <a:stretch/>
        </p:blipFill>
        <p:spPr>
          <a:xfrm>
            <a:off x="4628444" y="3294943"/>
            <a:ext cx="1262944" cy="1128889"/>
          </a:xfrm>
          <a:prstGeom prst="rect">
            <a:avLst/>
          </a:prstGeom>
        </p:spPr>
      </p:pic>
      <p:pic>
        <p:nvPicPr>
          <p:cNvPr id="4" name="Picture 3" descr="man-robotic-arm-1920x1080.jpg"/>
          <p:cNvPicPr>
            <a:picLocks noChangeAspect="1"/>
          </p:cNvPicPr>
          <p:nvPr/>
        </p:nvPicPr>
        <p:blipFill rotWithShape="1">
          <a:blip r:embed="rId12">
            <a:extLst>
              <a:ext uri="{28A0092B-C50C-407E-A947-70E740481C1C}">
                <a14:useLocalDpi xmlns:a14="http://schemas.microsoft.com/office/drawing/2010/main" val="0"/>
              </a:ext>
            </a:extLst>
          </a:blip>
          <a:srcRect l="14069" r="21724"/>
          <a:stretch/>
        </p:blipFill>
        <p:spPr>
          <a:xfrm>
            <a:off x="4649613" y="2004218"/>
            <a:ext cx="1255889" cy="1100226"/>
          </a:xfrm>
          <a:prstGeom prst="rect">
            <a:avLst/>
          </a:prstGeom>
        </p:spPr>
      </p:pic>
      <p:sp>
        <p:nvSpPr>
          <p:cNvPr id="30" name="Shape 140"/>
          <p:cNvSpPr/>
          <p:nvPr/>
        </p:nvSpPr>
        <p:spPr>
          <a:xfrm>
            <a:off x="0" y="4821682"/>
            <a:ext cx="9144000" cy="246300"/>
          </a:xfrm>
          <a:prstGeom prst="rect">
            <a:avLst/>
          </a:prstGeom>
          <a:noFill/>
          <a:ln>
            <a:noFill/>
          </a:ln>
        </p:spPr>
        <p:txBody>
          <a:bodyPr lIns="91425" tIns="45700" rIns="91425" bIns="45700" anchor="t" anchorCtr="0">
            <a:noAutofit/>
          </a:bodyPr>
          <a:lstStyle/>
          <a:p>
            <a:pPr marL="0" marR="0" lvl="0" indent="0" algn="ctr" rtl="0">
              <a:spcBef>
                <a:spcPts val="0"/>
              </a:spcBef>
              <a:spcAft>
                <a:spcPts val="0"/>
              </a:spcAft>
              <a:buSzPct val="25000"/>
              <a:buNone/>
            </a:pPr>
            <a:r>
              <a:rPr lang="en-US" sz="1000" b="0" i="0" u="none" strike="noStrike" cap="none" dirty="0">
                <a:solidFill>
                  <a:schemeClr val="lt1"/>
                </a:solidFill>
                <a:latin typeface="Arial"/>
                <a:ea typeface="Arial"/>
                <a:cs typeface="Arial"/>
                <a:sym typeface="Arial"/>
              </a:rPr>
              <a:t>Copyright © 2016 Intel Corporation.  All rights reserved.</a:t>
            </a:r>
          </a:p>
        </p:txBody>
      </p:sp>
    </p:spTree>
    <p:extLst>
      <p:ext uri="{BB962C8B-B14F-4D97-AF65-F5344CB8AC3E}">
        <p14:creationId xmlns:p14="http://schemas.microsoft.com/office/powerpoint/2010/main" val="853325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50" name="Shape 450"/>
          <p:cNvSpPr txBox="1">
            <a:spLocks noGrp="1"/>
          </p:cNvSpPr>
          <p:nvPr>
            <p:ph type="dt" idx="10"/>
          </p:nvPr>
        </p:nvSpPr>
        <p:spPr>
          <a:xfrm>
            <a:off x="6871075" y="4862696"/>
            <a:ext cx="1692037" cy="273842"/>
          </a:xfrm>
          <a:prstGeom prst="rect">
            <a:avLst/>
          </a:prstGeom>
          <a:noFill/>
          <a:ln>
            <a:noFill/>
          </a:ln>
        </p:spPr>
        <p:txBody>
          <a:bodyPr lIns="91425" tIns="45700" rIns="91425" bIns="45700" anchor="ctr" anchorCtr="0">
            <a:noAutofit/>
          </a:bodyPr>
          <a:lstStyle/>
          <a:p>
            <a:pPr marL="0" marR="0" lvl="0" indent="0" algn="r" rtl="0">
              <a:lnSpc>
                <a:spcPct val="100000"/>
              </a:lnSpc>
              <a:spcBef>
                <a:spcPts val="0"/>
              </a:spcBef>
              <a:spcAft>
                <a:spcPts val="0"/>
              </a:spcAft>
              <a:buClr>
                <a:schemeClr val="accent6"/>
              </a:buClr>
              <a:buSzPct val="25000"/>
              <a:buFont typeface="Arial"/>
              <a:buNone/>
            </a:pPr>
            <a:r>
              <a:rPr lang="en-US" sz="800" b="0" i="0" u="none" strike="noStrike" cap="none">
                <a:solidFill>
                  <a:schemeClr val="accent6"/>
                </a:solidFill>
                <a:latin typeface="Arial"/>
                <a:ea typeface="Arial"/>
                <a:cs typeface="Arial"/>
                <a:sym typeface="Arial"/>
              </a:rPr>
              <a:t>5/5/2015</a:t>
            </a:r>
          </a:p>
        </p:txBody>
      </p:sp>
      <p:sp>
        <p:nvSpPr>
          <p:cNvPr id="451" name="Shape 451"/>
          <p:cNvSpPr txBox="1">
            <a:spLocks noGrp="1"/>
          </p:cNvSpPr>
          <p:nvPr>
            <p:ph type="sldNum" idx="12"/>
          </p:nvPr>
        </p:nvSpPr>
        <p:spPr>
          <a:xfrm>
            <a:off x="8563113" y="4862696"/>
            <a:ext cx="465000" cy="273842"/>
          </a:xfrm>
          <a:prstGeom prst="rect">
            <a:avLst/>
          </a:prstGeom>
          <a:no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US" sz="1400" b="0" i="0" u="none" strike="noStrike" cap="none">
                <a:solidFill>
                  <a:srgbClr val="000000"/>
                </a:solidFill>
                <a:latin typeface="Arial"/>
                <a:ea typeface="Arial"/>
                <a:cs typeface="Arial"/>
                <a:sym typeface="Arial"/>
              </a:rPr>
              <a:t>6</a:t>
            </a:fld>
            <a:endParaRPr lang="en-US" sz="1400" b="0" i="0" u="none" strike="noStrike" cap="none">
              <a:solidFill>
                <a:srgbClr val="000000"/>
              </a:solidFill>
              <a:latin typeface="Arial"/>
              <a:ea typeface="Arial"/>
              <a:cs typeface="Arial"/>
              <a:sym typeface="Arial"/>
            </a:endParaRPr>
          </a:p>
        </p:txBody>
      </p:sp>
      <p:sp>
        <p:nvSpPr>
          <p:cNvPr id="452" name="Shape 452"/>
          <p:cNvSpPr txBox="1"/>
          <p:nvPr/>
        </p:nvSpPr>
        <p:spPr>
          <a:xfrm>
            <a:off x="4934100" y="3568987"/>
            <a:ext cx="2880298" cy="983400"/>
          </a:xfrm>
          <a:prstGeom prst="rect">
            <a:avLst/>
          </a:prstGeom>
          <a:solidFill>
            <a:schemeClr val="dk2"/>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SzPct val="25000"/>
              <a:buFont typeface="Arial"/>
              <a:buNone/>
            </a:pPr>
            <a:r>
              <a:rPr lang="en-US" sz="3200" b="0" i="0" u="none" strike="noStrike" cap="none">
                <a:solidFill>
                  <a:schemeClr val="lt1"/>
                </a:solidFill>
                <a:latin typeface="Arial"/>
                <a:ea typeface="Arial"/>
                <a:cs typeface="Arial"/>
                <a:sym typeface="Arial"/>
              </a:rPr>
              <a:t>The IoT Story</a:t>
            </a:r>
          </a:p>
        </p:txBody>
      </p:sp>
      <p:pic>
        <p:nvPicPr>
          <p:cNvPr id="453" name="Shape 453"/>
          <p:cNvPicPr preferRelativeResize="0"/>
          <p:nvPr/>
        </p:nvPicPr>
        <p:blipFill rotWithShape="1">
          <a:blip r:embed="rId3">
            <a:alphaModFix/>
          </a:blip>
          <a:srcRect/>
          <a:stretch/>
        </p:blipFill>
        <p:spPr>
          <a:xfrm>
            <a:off x="4375200" y="2540625"/>
            <a:ext cx="4768798" cy="2595923"/>
          </a:xfrm>
          <a:prstGeom prst="rect">
            <a:avLst/>
          </a:prstGeom>
          <a:noFill/>
          <a:ln>
            <a:noFill/>
          </a:ln>
        </p:spPr>
      </p:pic>
      <p:pic>
        <p:nvPicPr>
          <p:cNvPr id="454" name="Shape 454"/>
          <p:cNvPicPr preferRelativeResize="0"/>
          <p:nvPr/>
        </p:nvPicPr>
        <p:blipFill rotWithShape="1">
          <a:blip r:embed="rId4">
            <a:alphaModFix/>
          </a:blip>
          <a:srcRect/>
          <a:stretch/>
        </p:blipFill>
        <p:spPr>
          <a:xfrm>
            <a:off x="11" y="2540625"/>
            <a:ext cx="4375192" cy="2595923"/>
          </a:xfrm>
          <a:prstGeom prst="rect">
            <a:avLst/>
          </a:prstGeom>
          <a:noFill/>
          <a:ln>
            <a:noFill/>
          </a:ln>
        </p:spPr>
      </p:pic>
      <p:pic>
        <p:nvPicPr>
          <p:cNvPr id="455" name="Shape 455"/>
          <p:cNvPicPr preferRelativeResize="0"/>
          <p:nvPr/>
        </p:nvPicPr>
        <p:blipFill rotWithShape="1">
          <a:blip r:embed="rId5">
            <a:alphaModFix/>
          </a:blip>
          <a:srcRect/>
          <a:stretch/>
        </p:blipFill>
        <p:spPr>
          <a:xfrm>
            <a:off x="2609850" y="179625"/>
            <a:ext cx="2324249" cy="1307374"/>
          </a:xfrm>
          <a:prstGeom prst="rect">
            <a:avLst/>
          </a:prstGeom>
          <a:noFill/>
          <a:ln>
            <a:noFill/>
          </a:ln>
        </p:spPr>
      </p:pic>
      <p:pic>
        <p:nvPicPr>
          <p:cNvPr id="456" name="Shape 456"/>
          <p:cNvPicPr preferRelativeResize="0"/>
          <p:nvPr/>
        </p:nvPicPr>
        <p:blipFill rotWithShape="1">
          <a:blip r:embed="rId6">
            <a:alphaModFix/>
          </a:blip>
          <a:srcRect/>
          <a:stretch/>
        </p:blipFill>
        <p:spPr>
          <a:xfrm>
            <a:off x="0" y="-10498"/>
            <a:ext cx="2949311" cy="2540625"/>
          </a:xfrm>
          <a:prstGeom prst="rect">
            <a:avLst/>
          </a:prstGeom>
          <a:noFill/>
          <a:ln>
            <a:noFill/>
          </a:ln>
        </p:spPr>
      </p:pic>
      <p:pic>
        <p:nvPicPr>
          <p:cNvPr id="457" name="Shape 457"/>
          <p:cNvPicPr preferRelativeResize="0"/>
          <p:nvPr/>
        </p:nvPicPr>
        <p:blipFill rotWithShape="1">
          <a:blip r:embed="rId7">
            <a:alphaModFix/>
          </a:blip>
          <a:srcRect/>
          <a:stretch/>
        </p:blipFill>
        <p:spPr>
          <a:xfrm>
            <a:off x="4627339" y="0"/>
            <a:ext cx="4516660" cy="2540623"/>
          </a:xfrm>
          <a:prstGeom prst="rect">
            <a:avLst/>
          </a:prstGeom>
          <a:noFill/>
          <a:ln>
            <a:noFill/>
          </a:ln>
        </p:spPr>
      </p:pic>
      <p:sp>
        <p:nvSpPr>
          <p:cNvPr id="458" name="Shape 458"/>
          <p:cNvSpPr txBox="1"/>
          <p:nvPr/>
        </p:nvSpPr>
        <p:spPr>
          <a:xfrm>
            <a:off x="2242896" y="1797713"/>
            <a:ext cx="3991198" cy="1428900"/>
          </a:xfrm>
          <a:prstGeom prst="rect">
            <a:avLst/>
          </a:prstGeom>
          <a:solidFill>
            <a:schemeClr val="lt2"/>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SzPct val="25000"/>
              <a:buFont typeface="Arial"/>
              <a:buNone/>
            </a:pPr>
            <a:r>
              <a:rPr lang="en-US" sz="3200" b="0" i="0" u="none" strike="noStrike" cap="none" dirty="0" smtClean="0">
                <a:solidFill>
                  <a:schemeClr val="lt1"/>
                </a:solidFill>
                <a:latin typeface="Arial"/>
                <a:ea typeface="Arial"/>
                <a:cs typeface="Arial"/>
                <a:sym typeface="Arial"/>
              </a:rPr>
              <a:t>Intel </a:t>
            </a:r>
            <a:r>
              <a:rPr lang="en-US" sz="3200" b="0" i="0" u="none" strike="noStrike" cap="none" dirty="0" err="1" smtClean="0">
                <a:solidFill>
                  <a:schemeClr val="lt1"/>
                </a:solidFill>
                <a:latin typeface="Arial"/>
                <a:ea typeface="Arial"/>
                <a:cs typeface="Arial"/>
                <a:sym typeface="Arial"/>
              </a:rPr>
              <a:t>IoT</a:t>
            </a:r>
            <a:endParaRPr lang="en-US" sz="3200" b="0" i="0" u="none" strike="noStrike" cap="none" dirty="0">
              <a:solidFill>
                <a:schemeClr val="lt1"/>
              </a:solidFill>
              <a:latin typeface="Arial"/>
              <a:ea typeface="Arial"/>
              <a:cs typeface="Arial"/>
              <a:sym typeface="Arial"/>
            </a:endParaRPr>
          </a:p>
        </p:txBody>
      </p:sp>
      <p:pic>
        <p:nvPicPr>
          <p:cNvPr id="459" name="Shape 459"/>
          <p:cNvPicPr preferRelativeResize="0"/>
          <p:nvPr/>
        </p:nvPicPr>
        <p:blipFill rotWithShape="1">
          <a:blip r:embed="rId8">
            <a:alphaModFix/>
          </a:blip>
          <a:srcRect/>
          <a:stretch/>
        </p:blipFill>
        <p:spPr>
          <a:xfrm>
            <a:off x="-6350" y="4197937"/>
            <a:ext cx="9144000" cy="780900"/>
          </a:xfrm>
          <a:prstGeom prst="rect">
            <a:avLst/>
          </a:prstGeom>
          <a:noFill/>
          <a:ln>
            <a:noFill/>
          </a:ln>
        </p:spPr>
      </p:pic>
    </p:spTree>
  </p:cSld>
  <p:clrMapOvr>
    <a:masterClrMapping/>
  </p:clrMapOvr>
  <p:transition spd="slow">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4" name="Straight Connector 33"/>
          <p:cNvCxnSpPr/>
          <p:nvPr/>
        </p:nvCxnSpPr>
        <p:spPr>
          <a:xfrm>
            <a:off x="1434305" y="1618469"/>
            <a:ext cx="229303" cy="0"/>
          </a:xfrm>
          <a:prstGeom prst="line">
            <a:avLst/>
          </a:prstGeom>
          <a:ln w="444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1646188" y="1599514"/>
            <a:ext cx="0" cy="3048000"/>
          </a:xfrm>
          <a:prstGeom prst="line">
            <a:avLst/>
          </a:prstGeom>
          <a:ln w="444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1434305" y="4629393"/>
            <a:ext cx="229303" cy="0"/>
          </a:xfrm>
          <a:prstGeom prst="line">
            <a:avLst/>
          </a:prstGeom>
          <a:ln w="444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1646188" y="2944053"/>
            <a:ext cx="1502814" cy="0"/>
          </a:xfrm>
          <a:prstGeom prst="line">
            <a:avLst/>
          </a:prstGeom>
          <a:ln w="444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flipV="1">
            <a:off x="3754458" y="2925513"/>
            <a:ext cx="1398232" cy="4811"/>
          </a:xfrm>
          <a:prstGeom prst="line">
            <a:avLst/>
          </a:prstGeom>
          <a:ln w="444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5840731" y="2944052"/>
            <a:ext cx="1392055" cy="0"/>
          </a:xfrm>
          <a:prstGeom prst="line">
            <a:avLst/>
          </a:prstGeom>
          <a:ln w="444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357788" y="1226514"/>
            <a:ext cx="1917703" cy="307775"/>
          </a:xfrm>
          <a:prstGeom prst="rect">
            <a:avLst/>
          </a:prstGeom>
          <a:noFill/>
        </p:spPr>
        <p:txBody>
          <a:bodyPr wrap="none" lIns="91438" tIns="45719" rIns="91438" bIns="45719" rtlCol="0">
            <a:spAutoFit/>
          </a:bodyPr>
          <a:lstStyle/>
          <a:p>
            <a:pPr algn="ctr" defTabSz="457200"/>
            <a:r>
              <a:rPr lang="en-US" kern="1200" dirty="0">
                <a:solidFill>
                  <a:srgbClr val="003C71"/>
                </a:solidFill>
                <a:latin typeface="Intel Clear Light" charset="0"/>
                <a:ea typeface="Intel Clear Light" charset="0"/>
                <a:cs typeface="Intel Clear Light" charset="0"/>
              </a:rPr>
              <a:t>THINGS (ENDPOINTS)</a:t>
            </a:r>
          </a:p>
        </p:txBody>
      </p:sp>
      <p:sp>
        <p:nvSpPr>
          <p:cNvPr id="57" name="TextBox 56"/>
          <p:cNvSpPr txBox="1"/>
          <p:nvPr/>
        </p:nvSpPr>
        <p:spPr>
          <a:xfrm>
            <a:off x="6624573" y="1240244"/>
            <a:ext cx="2334576" cy="307775"/>
          </a:xfrm>
          <a:prstGeom prst="rect">
            <a:avLst/>
          </a:prstGeom>
          <a:noFill/>
        </p:spPr>
        <p:txBody>
          <a:bodyPr wrap="none" lIns="91438" tIns="45719" rIns="91438" bIns="45719" rtlCol="0">
            <a:spAutoFit/>
          </a:bodyPr>
          <a:lstStyle/>
          <a:p>
            <a:pPr algn="ctr" defTabSz="457200"/>
            <a:r>
              <a:rPr lang="en-US" kern="1200" dirty="0">
                <a:solidFill>
                  <a:srgbClr val="003C71"/>
                </a:solidFill>
                <a:latin typeface="Intel Clear Light" charset="0"/>
                <a:ea typeface="Intel Clear Light" charset="0"/>
                <a:cs typeface="Intel Clear Light" charset="0"/>
              </a:rPr>
              <a:t>CLOUD-BASED ANALYTICS</a:t>
            </a:r>
          </a:p>
        </p:txBody>
      </p:sp>
      <p:pic>
        <p:nvPicPr>
          <p:cNvPr id="32" name="Picture 31"/>
          <p:cNvPicPr>
            <a:picLocks noChangeAspect="1"/>
          </p:cNvPicPr>
          <p:nvPr/>
        </p:nvPicPr>
        <p:blipFill>
          <a:blip r:embed="rId3"/>
          <a:stretch>
            <a:fillRect/>
          </a:stretch>
        </p:blipFill>
        <p:spPr>
          <a:xfrm>
            <a:off x="838383" y="4098553"/>
            <a:ext cx="451794" cy="451794"/>
          </a:xfrm>
          <a:prstGeom prst="rect">
            <a:avLst/>
          </a:prstGeom>
        </p:spPr>
      </p:pic>
      <p:sp>
        <p:nvSpPr>
          <p:cNvPr id="29" name="Shape 572"/>
          <p:cNvSpPr txBox="1">
            <a:spLocks/>
          </p:cNvSpPr>
          <p:nvPr/>
        </p:nvSpPr>
        <p:spPr>
          <a:xfrm>
            <a:off x="6872352" y="4824387"/>
            <a:ext cx="2133599" cy="273843"/>
          </a:xfrm>
          <a:prstGeom prst="rect">
            <a:avLst/>
          </a:prstGeom>
          <a:noFill/>
          <a:ln>
            <a:noFill/>
          </a:ln>
        </p:spPr>
        <p:txBody>
          <a:bodyPr lIns="0" tIns="0" rIns="0" bIns="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buSzPct val="25000"/>
            </a:pPr>
            <a:fld id="{00000000-1234-1234-1234-123412341234}" type="slidenum">
              <a:rPr lang="en-US" sz="800" smtClean="0">
                <a:solidFill>
                  <a:prstClr val="white"/>
                </a:solidFill>
                <a:latin typeface="Arial"/>
                <a:ea typeface="Arial"/>
                <a:cs typeface="Arial"/>
              </a:rPr>
              <a:pPr algn="r">
                <a:buSzPct val="25000"/>
              </a:pPr>
              <a:t>7</a:t>
            </a:fld>
            <a:endParaRPr lang="en-US" sz="800" dirty="0">
              <a:solidFill>
                <a:prstClr val="white"/>
              </a:solidFill>
              <a:latin typeface="Arial"/>
              <a:ea typeface="Arial"/>
              <a:cs typeface="Arial"/>
            </a:endParaRPr>
          </a:p>
        </p:txBody>
      </p:sp>
      <p:sp>
        <p:nvSpPr>
          <p:cNvPr id="4" name="Rectangle 3"/>
          <p:cNvSpPr/>
          <p:nvPr/>
        </p:nvSpPr>
        <p:spPr>
          <a:xfrm>
            <a:off x="2524513" y="3538406"/>
            <a:ext cx="5723432" cy="691471"/>
          </a:xfrm>
          <a:prstGeom prst="rect">
            <a:avLst/>
          </a:prstGeom>
        </p:spPr>
        <p:txBody>
          <a:bodyPr wrap="square">
            <a:spAutoFit/>
          </a:bodyPr>
          <a:lstStyle/>
          <a:p>
            <a:pPr defTabSz="457200">
              <a:lnSpc>
                <a:spcPct val="80000"/>
              </a:lnSpc>
              <a:spcBef>
                <a:spcPts val="600"/>
              </a:spcBef>
            </a:pPr>
            <a:r>
              <a:rPr lang="en-US" sz="1600" kern="1200" dirty="0">
                <a:solidFill>
                  <a:srgbClr val="0071C5"/>
                </a:solidFill>
                <a:latin typeface="Intel Clear"/>
                <a:ea typeface=""/>
                <a:cs typeface=""/>
              </a:rPr>
              <a:t>The Intel® </a:t>
            </a:r>
            <a:r>
              <a:rPr lang="en-US" sz="1600" kern="1200" dirty="0" err="1">
                <a:solidFill>
                  <a:srgbClr val="0071C5"/>
                </a:solidFill>
                <a:latin typeface="Intel Clear"/>
                <a:ea typeface=""/>
                <a:cs typeface=""/>
              </a:rPr>
              <a:t>IoT</a:t>
            </a:r>
            <a:r>
              <a:rPr lang="en-US" sz="1600" kern="1200" dirty="0">
                <a:solidFill>
                  <a:srgbClr val="0071C5"/>
                </a:solidFill>
                <a:latin typeface="Intel Clear"/>
                <a:ea typeface=""/>
                <a:cs typeface=""/>
              </a:rPr>
              <a:t> Platform: A blueprint for connecting devices into the cloud for developers to better leverage data, customize, and scale</a:t>
            </a:r>
          </a:p>
        </p:txBody>
      </p:sp>
      <p:sp>
        <p:nvSpPr>
          <p:cNvPr id="3" name="Title 2"/>
          <p:cNvSpPr>
            <a:spLocks noGrp="1"/>
          </p:cNvSpPr>
          <p:nvPr>
            <p:ph type="title"/>
          </p:nvPr>
        </p:nvSpPr>
        <p:spPr>
          <a:xfrm>
            <a:off x="455613" y="259456"/>
            <a:ext cx="8229600" cy="868680"/>
          </a:xfrm>
        </p:spPr>
        <p:txBody>
          <a:bodyPr/>
          <a:lstStyle/>
          <a:p>
            <a:pPr>
              <a:lnSpc>
                <a:spcPct val="80000"/>
              </a:lnSpc>
            </a:pPr>
            <a:r>
              <a:rPr lang="en-US" sz="4000" dirty="0">
                <a:latin typeface="Intel Clear Pro Bold"/>
                <a:cs typeface="Intel Clear Pro Bold"/>
              </a:rPr>
              <a:t>Intel® Architecture Powers</a:t>
            </a:r>
            <a:br>
              <a:rPr lang="en-US" sz="4000" dirty="0">
                <a:latin typeface="Intel Clear Pro Bold"/>
                <a:cs typeface="Intel Clear Pro Bold"/>
              </a:rPr>
            </a:br>
            <a:r>
              <a:rPr lang="en-US" sz="2000" dirty="0">
                <a:solidFill>
                  <a:schemeClr val="accent1"/>
                </a:solidFill>
              </a:rPr>
              <a:t>Endpoints, Gateways, Networks, and Cloud</a:t>
            </a:r>
            <a:r>
              <a:rPr lang="en-US" dirty="0">
                <a:solidFill>
                  <a:schemeClr val="accent1"/>
                </a:solidFill>
              </a:rPr>
              <a:t/>
            </a:r>
            <a:br>
              <a:rPr lang="en-US" dirty="0">
                <a:solidFill>
                  <a:schemeClr val="accent1"/>
                </a:solidFill>
              </a:rPr>
            </a:br>
            <a:endParaRPr lang="en-US" dirty="0">
              <a:solidFill>
                <a:schemeClr val="accent1"/>
              </a:solidFill>
            </a:endParaRPr>
          </a:p>
        </p:txBody>
      </p:sp>
      <p:pic>
        <p:nvPicPr>
          <p:cNvPr id="6" name="Picture 5" descr="IoT-10.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50218" y="1297460"/>
            <a:ext cx="1090470" cy="1090470"/>
          </a:xfrm>
          <a:prstGeom prst="rect">
            <a:avLst/>
          </a:prstGeom>
        </p:spPr>
      </p:pic>
      <p:pic>
        <p:nvPicPr>
          <p:cNvPr id="7" name="Picture 6" descr="IoT-02.pn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55134" y="2771503"/>
            <a:ext cx="610974" cy="610974"/>
          </a:xfrm>
          <a:prstGeom prst="rect">
            <a:avLst/>
          </a:prstGeom>
        </p:spPr>
      </p:pic>
      <p:pic>
        <p:nvPicPr>
          <p:cNvPr id="8" name="Picture 7" descr="IoT-11.png"/>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00203" y="3296446"/>
            <a:ext cx="713960" cy="713960"/>
          </a:xfrm>
          <a:prstGeom prst="rect">
            <a:avLst/>
          </a:prstGeom>
        </p:spPr>
      </p:pic>
      <p:pic>
        <p:nvPicPr>
          <p:cNvPr id="10" name="Picture 9" descr="IoT-12.png"/>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14975" y="2036820"/>
            <a:ext cx="706052" cy="706052"/>
          </a:xfrm>
          <a:prstGeom prst="rect">
            <a:avLst/>
          </a:prstGeom>
        </p:spPr>
      </p:pic>
      <p:pic>
        <p:nvPicPr>
          <p:cNvPr id="11" name="Picture 10" descr="IoT-13.png"/>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2959788" y="2237946"/>
            <a:ext cx="987510" cy="987510"/>
          </a:xfrm>
          <a:prstGeom prst="rect">
            <a:avLst/>
          </a:prstGeom>
        </p:spPr>
      </p:pic>
      <p:pic>
        <p:nvPicPr>
          <p:cNvPr id="12" name="Picture 11" descr="IoT-14.png"/>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5012394" y="2388973"/>
            <a:ext cx="1001227" cy="1001227"/>
          </a:xfrm>
          <a:prstGeom prst="rect">
            <a:avLst/>
          </a:prstGeom>
        </p:spPr>
      </p:pic>
      <p:pic>
        <p:nvPicPr>
          <p:cNvPr id="13" name="Picture 12" descr="IoT-15.png"/>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7058111" y="2128094"/>
            <a:ext cx="1351349" cy="1351349"/>
          </a:xfrm>
          <a:prstGeom prst="rect">
            <a:avLst/>
          </a:prstGeom>
        </p:spPr>
      </p:pic>
      <p:sp>
        <p:nvSpPr>
          <p:cNvPr id="55" name="TextBox 54"/>
          <p:cNvSpPr txBox="1"/>
          <p:nvPr/>
        </p:nvSpPr>
        <p:spPr>
          <a:xfrm>
            <a:off x="2935127" y="1240244"/>
            <a:ext cx="992575" cy="307775"/>
          </a:xfrm>
          <a:prstGeom prst="rect">
            <a:avLst/>
          </a:prstGeom>
          <a:noFill/>
        </p:spPr>
        <p:txBody>
          <a:bodyPr wrap="none" lIns="91438" tIns="45719" rIns="91438" bIns="45719" rtlCol="0">
            <a:spAutoFit/>
          </a:bodyPr>
          <a:lstStyle/>
          <a:p>
            <a:pPr algn="ctr" defTabSz="457200"/>
            <a:r>
              <a:rPr lang="en-US" kern="1200" dirty="0">
                <a:solidFill>
                  <a:srgbClr val="003C71"/>
                </a:solidFill>
                <a:latin typeface="Intel Clear Light" charset="0"/>
                <a:ea typeface="Intel Clear Light" charset="0"/>
                <a:cs typeface="Intel Clear Light" charset="0"/>
              </a:rPr>
              <a:t>GATEWAY</a:t>
            </a:r>
          </a:p>
        </p:txBody>
      </p:sp>
      <p:sp>
        <p:nvSpPr>
          <p:cNvPr id="56" name="TextBox 55"/>
          <p:cNvSpPr txBox="1"/>
          <p:nvPr/>
        </p:nvSpPr>
        <p:spPr>
          <a:xfrm>
            <a:off x="4788384" y="1095929"/>
            <a:ext cx="1402076" cy="523218"/>
          </a:xfrm>
          <a:prstGeom prst="rect">
            <a:avLst/>
          </a:prstGeom>
          <a:noFill/>
        </p:spPr>
        <p:txBody>
          <a:bodyPr wrap="none" lIns="91438" tIns="45719" rIns="91438" bIns="45719" rtlCol="0">
            <a:spAutoFit/>
          </a:bodyPr>
          <a:lstStyle/>
          <a:p>
            <a:pPr algn="ctr" defTabSz="457200"/>
            <a:r>
              <a:rPr lang="en-US" kern="1200" dirty="0">
                <a:solidFill>
                  <a:srgbClr val="003C71"/>
                </a:solidFill>
                <a:latin typeface="Intel Clear Light" charset="0"/>
                <a:ea typeface="Intel Clear Light" charset="0"/>
                <a:cs typeface="Intel Clear Light" charset="0"/>
              </a:rPr>
              <a:t>NETWORK </a:t>
            </a:r>
          </a:p>
          <a:p>
            <a:pPr algn="ctr" defTabSz="457200"/>
            <a:r>
              <a:rPr lang="en-US" kern="1200" dirty="0">
                <a:solidFill>
                  <a:srgbClr val="003C71"/>
                </a:solidFill>
                <a:latin typeface="Intel Clear Light" charset="0"/>
                <a:ea typeface="Intel Clear Light" charset="0"/>
                <a:cs typeface="Intel Clear Light" charset="0"/>
              </a:rPr>
              <a:t>(DATA CENTER)</a:t>
            </a:r>
          </a:p>
        </p:txBody>
      </p:sp>
      <p:sp>
        <p:nvSpPr>
          <p:cNvPr id="2" name="Oval 1"/>
          <p:cNvSpPr/>
          <p:nvPr/>
        </p:nvSpPr>
        <p:spPr>
          <a:xfrm>
            <a:off x="1087421" y="4277604"/>
            <a:ext cx="45719" cy="45719"/>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sz="1800" kern="1200" dirty="0">
                <a:solidFill>
                  <a:prstClr val="white"/>
                </a:solidFill>
              </a:rPr>
              <a:t> </a:t>
            </a:r>
          </a:p>
        </p:txBody>
      </p:sp>
      <p:sp>
        <p:nvSpPr>
          <p:cNvPr id="24" name="Oval 23"/>
          <p:cNvSpPr/>
          <p:nvPr/>
        </p:nvSpPr>
        <p:spPr>
          <a:xfrm>
            <a:off x="988996" y="4277604"/>
            <a:ext cx="45719" cy="45719"/>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sz="1800" kern="1200" dirty="0">
                <a:solidFill>
                  <a:prstClr val="white"/>
                </a:solidFill>
              </a:rPr>
              <a:t> </a:t>
            </a:r>
          </a:p>
        </p:txBody>
      </p:sp>
      <p:sp>
        <p:nvSpPr>
          <p:cNvPr id="25" name="Oval 24"/>
          <p:cNvSpPr/>
          <p:nvPr/>
        </p:nvSpPr>
        <p:spPr>
          <a:xfrm>
            <a:off x="1039796" y="4325229"/>
            <a:ext cx="45719" cy="45719"/>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r>
              <a:rPr lang="en-US" sz="1800" kern="1200" dirty="0">
                <a:solidFill>
                  <a:prstClr val="white"/>
                </a:solidFill>
              </a:rPr>
              <a:t> </a:t>
            </a:r>
          </a:p>
        </p:txBody>
      </p:sp>
    </p:spTree>
    <p:extLst>
      <p:ext uri="{BB962C8B-B14F-4D97-AF65-F5344CB8AC3E}">
        <p14:creationId xmlns:p14="http://schemas.microsoft.com/office/powerpoint/2010/main" val="1217309945"/>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73"/>
        <p:cNvGrpSpPr/>
        <p:nvPr/>
      </p:nvGrpSpPr>
      <p:grpSpPr>
        <a:xfrm>
          <a:off x="0" y="0"/>
          <a:ext cx="0" cy="0"/>
          <a:chOff x="0" y="0"/>
          <a:chExt cx="0" cy="0"/>
        </a:xfrm>
      </p:grpSpPr>
      <p:sp>
        <p:nvSpPr>
          <p:cNvPr id="1535" name="Shape 1535"/>
          <p:cNvSpPr txBox="1"/>
          <p:nvPr/>
        </p:nvSpPr>
        <p:spPr>
          <a:xfrm>
            <a:off x="4581625" y="3114980"/>
            <a:ext cx="799731" cy="403047"/>
          </a:xfrm>
          <a:prstGeom prst="rect">
            <a:avLst/>
          </a:prstGeom>
          <a:solidFill>
            <a:srgbClr val="7E8D96"/>
          </a:solidFill>
          <a:ln>
            <a:noFill/>
          </a:ln>
        </p:spPr>
        <p:txBody>
          <a:bodyPr lIns="76200" tIns="76200" rIns="36000" bIns="76200" anchor="ctr" anchorCtr="0">
            <a:noAutofit/>
          </a:bodyPr>
          <a:lstStyle/>
          <a:p>
            <a:pPr algn="ctr" defTabSz="457200">
              <a:buSzPct val="25000"/>
            </a:pPr>
            <a:r>
              <a:rPr lang="en-US" sz="800" kern="1200">
                <a:solidFill>
                  <a:prstClr val="white"/>
                </a:solidFill>
              </a:rPr>
              <a:t>Yocto* Project  Linux* OS image</a:t>
            </a:r>
          </a:p>
        </p:txBody>
      </p:sp>
      <p:pic>
        <p:nvPicPr>
          <p:cNvPr id="1536" name="Shape 1536"/>
          <p:cNvPicPr preferRelativeResize="0"/>
          <p:nvPr/>
        </p:nvPicPr>
        <p:blipFill rotWithShape="1">
          <a:blip r:embed="rId3">
            <a:alphaModFix/>
          </a:blip>
          <a:srcRect/>
          <a:stretch/>
        </p:blipFill>
        <p:spPr>
          <a:xfrm>
            <a:off x="4062121" y="3150165"/>
            <a:ext cx="410187" cy="378143"/>
          </a:xfrm>
          <a:prstGeom prst="rect">
            <a:avLst/>
          </a:prstGeom>
          <a:noFill/>
          <a:ln>
            <a:noFill/>
          </a:ln>
        </p:spPr>
      </p:pic>
      <p:sp>
        <p:nvSpPr>
          <p:cNvPr id="1537" name="Shape 1537"/>
          <p:cNvSpPr/>
          <p:nvPr/>
        </p:nvSpPr>
        <p:spPr>
          <a:xfrm>
            <a:off x="5520798" y="3215145"/>
            <a:ext cx="316104" cy="211969"/>
          </a:xfrm>
          <a:prstGeom prst="rightArrow">
            <a:avLst>
              <a:gd name="adj1" fmla="val 50000"/>
              <a:gd name="adj2" fmla="val 50000"/>
            </a:avLst>
          </a:prstGeom>
          <a:solidFill>
            <a:schemeClr val="dk2"/>
          </a:solidFill>
          <a:ln>
            <a:noFill/>
          </a:ln>
        </p:spPr>
        <p:txBody>
          <a:bodyPr lIns="91350" tIns="45675" rIns="91350" bIns="45675" anchor="t" anchorCtr="1">
            <a:noAutofit/>
          </a:bodyPr>
          <a:lstStyle/>
          <a:p>
            <a:pPr algn="ctr" defTabSz="457200">
              <a:lnSpc>
                <a:spcPct val="95000"/>
              </a:lnSpc>
              <a:buClr>
                <a:srgbClr val="FFFFFF"/>
              </a:buClr>
              <a:buFont typeface="Noto Symbol"/>
              <a:buNone/>
            </a:pPr>
            <a:endParaRPr sz="2000" kern="1200" dirty="0">
              <a:solidFill>
                <a:srgbClr val="FFFFFF"/>
              </a:solidFill>
              <a:sym typeface="Arial Narrow"/>
            </a:endParaRPr>
          </a:p>
        </p:txBody>
      </p:sp>
      <p:sp>
        <p:nvSpPr>
          <p:cNvPr id="1539" name="Shape 1539"/>
          <p:cNvSpPr txBox="1">
            <a:spLocks noGrp="1"/>
          </p:cNvSpPr>
          <p:nvPr>
            <p:ph type="title"/>
          </p:nvPr>
        </p:nvSpPr>
        <p:spPr>
          <a:xfrm>
            <a:off x="455612" y="160227"/>
            <a:ext cx="8229600" cy="451800"/>
          </a:xfrm>
          <a:prstGeom prst="rect">
            <a:avLst/>
          </a:prstGeom>
          <a:noFill/>
          <a:ln>
            <a:noFill/>
          </a:ln>
        </p:spPr>
        <p:txBody>
          <a:bodyPr lIns="0" tIns="0" rIns="0" bIns="0" anchor="t" anchorCtr="0">
            <a:noAutofit/>
          </a:bodyPr>
          <a:lstStyle/>
          <a:p>
            <a:pPr marL="0" marR="0" lvl="0" indent="0" algn="l" rtl="0">
              <a:lnSpc>
                <a:spcPct val="100000"/>
              </a:lnSpc>
              <a:spcBef>
                <a:spcPts val="0"/>
              </a:spcBef>
              <a:buClr>
                <a:schemeClr val="dk2"/>
              </a:buClr>
              <a:buSzPct val="25000"/>
              <a:buFont typeface="Arial"/>
              <a:buNone/>
            </a:pPr>
            <a:r>
              <a:rPr lang="en-US" sz="4000" b="0" i="0" u="none" strike="noStrike" cap="none" baseline="0" dirty="0">
                <a:solidFill>
                  <a:schemeClr val="dk2"/>
                </a:solidFill>
                <a:latin typeface="Intel Clear Pro Bold"/>
                <a:ea typeface="Arial"/>
                <a:cs typeface="Intel Clear Pro Bold"/>
                <a:sym typeface="Arial"/>
              </a:rPr>
              <a:t>Intel</a:t>
            </a:r>
            <a:r>
              <a:rPr lang="en-US" sz="4000" b="0" i="0" u="none" strike="noStrike" cap="none" dirty="0">
                <a:solidFill>
                  <a:schemeClr val="dk2"/>
                </a:solidFill>
                <a:latin typeface="Intel Clear Pro Bold"/>
                <a:ea typeface="Arial"/>
                <a:cs typeface="Intel Clear Pro Bold"/>
                <a:sym typeface="Arial"/>
              </a:rPr>
              <a:t>®</a:t>
            </a:r>
            <a:r>
              <a:rPr lang="en-US" sz="4000" b="0" i="0" u="none" strike="noStrike" cap="none" baseline="0" dirty="0">
                <a:solidFill>
                  <a:schemeClr val="dk2"/>
                </a:solidFill>
                <a:latin typeface="Intel Clear Pro Bold"/>
                <a:ea typeface="Arial"/>
                <a:cs typeface="Intel Clear Pro Bold"/>
                <a:sym typeface="Arial"/>
              </a:rPr>
              <a:t> </a:t>
            </a:r>
            <a:r>
              <a:rPr lang="en-US" sz="4000" b="0" i="0" u="none" strike="noStrike" cap="none" baseline="0" dirty="0" err="1">
                <a:solidFill>
                  <a:schemeClr val="dk2"/>
                </a:solidFill>
                <a:latin typeface="Intel Clear Pro Bold"/>
                <a:ea typeface="Arial"/>
                <a:cs typeface="Intel Clear Pro Bold"/>
                <a:sym typeface="Arial"/>
              </a:rPr>
              <a:t>IoT</a:t>
            </a:r>
            <a:r>
              <a:rPr lang="en-US" sz="4000" b="0" i="0" u="none" strike="noStrike" cap="none" baseline="0" dirty="0">
                <a:solidFill>
                  <a:schemeClr val="dk2"/>
                </a:solidFill>
                <a:latin typeface="Intel Clear Pro Bold"/>
                <a:ea typeface="Arial"/>
                <a:cs typeface="Intel Clear Pro Bold"/>
                <a:sym typeface="Arial"/>
              </a:rPr>
              <a:t> Developer Kit</a:t>
            </a:r>
          </a:p>
        </p:txBody>
      </p:sp>
      <p:sp>
        <p:nvSpPr>
          <p:cNvPr id="1540" name="Shape 1540"/>
          <p:cNvSpPr txBox="1">
            <a:spLocks noGrp="1"/>
          </p:cNvSpPr>
          <p:nvPr>
            <p:ph sz="quarter" idx="13"/>
          </p:nvPr>
        </p:nvSpPr>
        <p:spPr>
          <a:xfrm>
            <a:off x="454493" y="761274"/>
            <a:ext cx="3037785" cy="3648633"/>
          </a:xfrm>
          <a:prstGeom prst="rect">
            <a:avLst/>
          </a:prstGeom>
          <a:noFill/>
          <a:ln>
            <a:noFill/>
          </a:ln>
        </p:spPr>
        <p:txBody>
          <a:bodyPr lIns="0" tIns="0" rIns="0" bIns="0" anchor="t" anchorCtr="0">
            <a:noAutofit/>
          </a:bodyPr>
          <a:lstStyle/>
          <a:p>
            <a:pPr marL="227013" lvl="0" indent="-227013">
              <a:spcBef>
                <a:spcPts val="0"/>
              </a:spcBef>
              <a:buClr>
                <a:srgbClr val="0071C5"/>
              </a:buClr>
              <a:buSzPct val="100000"/>
              <a:buFont typeface="Arial"/>
              <a:buChar char="•"/>
            </a:pPr>
            <a:r>
              <a:rPr lang="en-US" sz="1200" b="0" i="0" u="none" strike="noStrike" cap="none" baseline="0" dirty="0">
                <a:solidFill>
                  <a:srgbClr val="0071C5"/>
                </a:solidFill>
                <a:ea typeface="Arial"/>
                <a:cs typeface="Arial"/>
                <a:sym typeface="Arial"/>
              </a:rPr>
              <a:t>Supports </a:t>
            </a:r>
            <a:r>
              <a:rPr lang="en-US" sz="1200" b="0" i="0" u="none" strike="noStrike" cap="none" baseline="0" dirty="0" smtClean="0">
                <a:solidFill>
                  <a:srgbClr val="0071C5"/>
                </a:solidFill>
                <a:ea typeface="Arial"/>
                <a:cs typeface="Arial"/>
                <a:sym typeface="Arial"/>
              </a:rPr>
              <a:t>Intel</a:t>
            </a:r>
            <a:r>
              <a:rPr lang="en-US" sz="1200" b="0" i="0" u="none" strike="noStrike" cap="none" baseline="0" dirty="0">
                <a:solidFill>
                  <a:srgbClr val="0071C5"/>
                </a:solidFill>
                <a:ea typeface="Arial"/>
                <a:cs typeface="Arial"/>
                <a:sym typeface="Arial"/>
              </a:rPr>
              <a:t>® </a:t>
            </a:r>
            <a:r>
              <a:rPr lang="en-US" sz="1200" b="0" i="0" u="none" strike="noStrike" cap="none" baseline="0" dirty="0" err="1">
                <a:solidFill>
                  <a:srgbClr val="0071C5"/>
                </a:solidFill>
                <a:ea typeface="Arial"/>
                <a:cs typeface="Arial"/>
                <a:sym typeface="Arial"/>
              </a:rPr>
              <a:t>IoT</a:t>
            </a:r>
            <a:r>
              <a:rPr lang="en-US" sz="1200" b="0" i="0" u="none" strike="noStrike" cap="none" baseline="0" dirty="0">
                <a:solidFill>
                  <a:srgbClr val="0071C5"/>
                </a:solidFill>
                <a:ea typeface="Arial"/>
                <a:cs typeface="Arial"/>
                <a:sym typeface="Arial"/>
              </a:rPr>
              <a:t> </a:t>
            </a:r>
            <a:r>
              <a:rPr lang="en-US" sz="1200" dirty="0">
                <a:ea typeface="Arial"/>
                <a:cs typeface="Arial"/>
                <a:sym typeface="Arial"/>
              </a:rPr>
              <a:t>Gateways, Intel</a:t>
            </a:r>
            <a:r>
              <a:rPr lang="en-US" sz="1200" baseline="30000" dirty="0">
                <a:ea typeface="Arial"/>
                <a:cs typeface="Arial"/>
                <a:sym typeface="Arial"/>
              </a:rPr>
              <a:t>®</a:t>
            </a:r>
            <a:r>
              <a:rPr lang="en-US" sz="1200" dirty="0">
                <a:ea typeface="Arial"/>
                <a:cs typeface="Arial"/>
                <a:sym typeface="Arial"/>
              </a:rPr>
              <a:t> Edison and </a:t>
            </a:r>
            <a:r>
              <a:rPr lang="en-US" sz="1200" dirty="0" smtClean="0">
                <a:ea typeface="Arial"/>
                <a:cs typeface="Arial"/>
                <a:sym typeface="Arial"/>
              </a:rPr>
              <a:t>the new Intel</a:t>
            </a:r>
            <a:r>
              <a:rPr lang="en-US" sz="1200" baseline="30000" dirty="0">
                <a:ea typeface="Arial"/>
                <a:cs typeface="Arial"/>
                <a:sym typeface="Arial"/>
              </a:rPr>
              <a:t>®</a:t>
            </a:r>
            <a:r>
              <a:rPr lang="en-US" sz="1200" dirty="0">
                <a:ea typeface="Arial"/>
                <a:cs typeface="Arial"/>
                <a:sym typeface="Arial"/>
              </a:rPr>
              <a:t> </a:t>
            </a:r>
            <a:r>
              <a:rPr lang="en-US" sz="1200" dirty="0" smtClean="0">
                <a:ea typeface="Arial"/>
                <a:cs typeface="Arial"/>
                <a:sym typeface="Arial"/>
              </a:rPr>
              <a:t>Joule</a:t>
            </a:r>
          </a:p>
          <a:p>
            <a:pPr marL="227013" lvl="0" indent="-227013">
              <a:spcBef>
                <a:spcPts val="0"/>
              </a:spcBef>
              <a:buClr>
                <a:srgbClr val="0071C5"/>
              </a:buClr>
              <a:buSzPct val="100000"/>
              <a:buFont typeface="Arial"/>
              <a:buChar char="•"/>
            </a:pPr>
            <a:endParaRPr lang="en-US" sz="1200" dirty="0" smtClean="0">
              <a:ea typeface="Arial"/>
              <a:cs typeface="Arial"/>
              <a:sym typeface="Arial"/>
            </a:endParaRPr>
          </a:p>
          <a:p>
            <a:pPr marL="227013" lvl="0" indent="-227013">
              <a:spcBef>
                <a:spcPts val="0"/>
              </a:spcBef>
              <a:buClr>
                <a:srgbClr val="0071C5"/>
              </a:buClr>
              <a:buSzPct val="100000"/>
              <a:buFont typeface="Arial"/>
              <a:buChar char="•"/>
            </a:pPr>
            <a:r>
              <a:rPr lang="en-US" sz="1200" dirty="0" smtClean="0">
                <a:ea typeface="Arial"/>
                <a:cs typeface="Arial"/>
                <a:sym typeface="Arial"/>
              </a:rPr>
              <a:t>Middleware </a:t>
            </a:r>
            <a:r>
              <a:rPr lang="en-US" sz="1200" b="0" i="0" u="none" strike="noStrike" cap="none" baseline="0" dirty="0" smtClean="0">
                <a:solidFill>
                  <a:srgbClr val="0071C5"/>
                </a:solidFill>
                <a:ea typeface="Arial"/>
                <a:cs typeface="Arial"/>
                <a:sym typeface="Arial"/>
              </a:rPr>
              <a:t>libraries for I/O and sensors </a:t>
            </a:r>
            <a:r>
              <a:rPr lang="en-US" sz="1200" dirty="0" smtClean="0">
                <a:ea typeface="Arial"/>
                <a:cs typeface="Arial"/>
                <a:sym typeface="Arial"/>
              </a:rPr>
              <a:t>or </a:t>
            </a:r>
            <a:r>
              <a:rPr lang="en-US" sz="1200" b="0" i="0" u="none" strike="noStrike" cap="none" baseline="0" dirty="0" smtClean="0">
                <a:solidFill>
                  <a:srgbClr val="0071C5"/>
                </a:solidFill>
                <a:ea typeface="Arial"/>
                <a:cs typeface="Arial"/>
                <a:sym typeface="Arial"/>
              </a:rPr>
              <a:t>actuators </a:t>
            </a:r>
          </a:p>
          <a:p>
            <a:pPr marL="227013" marR="0" lvl="0" indent="-227013" algn="l" rtl="0">
              <a:spcBef>
                <a:spcPts val="800"/>
              </a:spcBef>
              <a:spcAft>
                <a:spcPts val="0"/>
              </a:spcAft>
              <a:buClr>
                <a:srgbClr val="0071C5"/>
              </a:buClr>
              <a:buSzPct val="100000"/>
              <a:buFont typeface="Arial"/>
              <a:buChar char="•"/>
            </a:pPr>
            <a:r>
              <a:rPr lang="en-US" sz="1200" b="0" i="0" u="none" strike="noStrike" cap="none" baseline="0" dirty="0" smtClean="0">
                <a:solidFill>
                  <a:srgbClr val="0071C5"/>
                </a:solidFill>
                <a:ea typeface="Arial"/>
                <a:cs typeface="Arial"/>
                <a:sym typeface="Arial"/>
              </a:rPr>
              <a:t>IDEs </a:t>
            </a:r>
            <a:r>
              <a:rPr lang="en-US" sz="1200" b="0" i="0" u="none" strike="noStrike" cap="none" baseline="0" dirty="0">
                <a:solidFill>
                  <a:srgbClr val="0071C5"/>
                </a:solidFill>
                <a:ea typeface="Arial"/>
                <a:cs typeface="Arial"/>
                <a:sym typeface="Arial"/>
              </a:rPr>
              <a:t>and tools to create, run, debug, </a:t>
            </a:r>
            <a:br>
              <a:rPr lang="en-US" sz="1200" b="0" i="0" u="none" strike="noStrike" cap="none" baseline="0" dirty="0">
                <a:solidFill>
                  <a:srgbClr val="0071C5"/>
                </a:solidFill>
                <a:ea typeface="Arial"/>
                <a:cs typeface="Arial"/>
                <a:sym typeface="Arial"/>
              </a:rPr>
            </a:br>
            <a:r>
              <a:rPr lang="en-US" sz="1200" b="0" i="0" u="none" strike="noStrike" cap="none" baseline="0" dirty="0">
                <a:solidFill>
                  <a:srgbClr val="0071C5"/>
                </a:solidFill>
                <a:ea typeface="Arial"/>
                <a:cs typeface="Arial"/>
                <a:sym typeface="Arial"/>
              </a:rPr>
              <a:t>and optimize IoT solutions</a:t>
            </a:r>
          </a:p>
          <a:p>
            <a:pPr marL="347663" marR="0" lvl="1" indent="-119063" algn="l" rtl="0">
              <a:spcBef>
                <a:spcPts val="800"/>
              </a:spcBef>
              <a:buClr>
                <a:schemeClr val="dk2"/>
              </a:buClr>
              <a:buSzPct val="100000"/>
              <a:buFont typeface="Arial"/>
              <a:buChar char="•"/>
            </a:pPr>
            <a:r>
              <a:rPr lang="en-US" sz="1100" b="0" i="0" u="none" strike="noStrike" cap="none" baseline="0" dirty="0">
                <a:solidFill>
                  <a:schemeClr val="dk2"/>
                </a:solidFill>
                <a:ea typeface="Arial"/>
                <a:cs typeface="Arial"/>
                <a:sym typeface="Arial"/>
              </a:rPr>
              <a:t>Arduino*, C/C++, JavaScript</a:t>
            </a:r>
            <a:r>
              <a:rPr lang="en-US" sz="1100" b="0" i="0" u="none" strike="noStrike" cap="none" baseline="30000" dirty="0">
                <a:solidFill>
                  <a:schemeClr val="dk2"/>
                </a:solidFill>
                <a:ea typeface="Arial"/>
                <a:cs typeface="Arial"/>
                <a:sym typeface="Arial"/>
              </a:rPr>
              <a:t>*</a:t>
            </a:r>
            <a:r>
              <a:rPr lang="en-US" sz="1100" b="0" i="0" u="none" strike="noStrike" cap="none" baseline="0" dirty="0">
                <a:solidFill>
                  <a:schemeClr val="dk2"/>
                </a:solidFill>
                <a:ea typeface="Arial"/>
                <a:cs typeface="Arial"/>
                <a:sym typeface="Arial"/>
              </a:rPr>
              <a:t>, Python</a:t>
            </a:r>
            <a:r>
              <a:rPr lang="en-US" sz="1100" b="0" i="0" u="none" strike="noStrike" cap="none" baseline="30000" dirty="0">
                <a:solidFill>
                  <a:schemeClr val="dk2"/>
                </a:solidFill>
                <a:ea typeface="Arial"/>
                <a:cs typeface="Arial"/>
                <a:sym typeface="Arial"/>
              </a:rPr>
              <a:t>*</a:t>
            </a:r>
            <a:r>
              <a:rPr lang="en-US" sz="1100" dirty="0">
                <a:solidFill>
                  <a:schemeClr val="dk2"/>
                </a:solidFill>
                <a:ea typeface="Arial"/>
                <a:cs typeface="Arial"/>
                <a:sym typeface="Arial"/>
              </a:rPr>
              <a:t>, a</a:t>
            </a:r>
            <a:r>
              <a:rPr lang="en-US" sz="1100" b="0" i="0" u="none" strike="noStrike" cap="none" baseline="0" dirty="0">
                <a:solidFill>
                  <a:schemeClr val="dk2"/>
                </a:solidFill>
                <a:ea typeface="Arial"/>
                <a:cs typeface="Arial"/>
                <a:sym typeface="Arial"/>
              </a:rPr>
              <a:t>nd Java* programming language support</a:t>
            </a:r>
          </a:p>
          <a:p>
            <a:pPr marL="347663" lvl="1" indent="-119063">
              <a:spcBef>
                <a:spcPts val="800"/>
              </a:spcBef>
              <a:buClr>
                <a:schemeClr val="dk2"/>
              </a:buClr>
              <a:buSzPct val="100000"/>
              <a:buFont typeface="Arial"/>
              <a:buChar char="•"/>
            </a:pPr>
            <a:r>
              <a:rPr lang="en-US" sz="1100" dirty="0">
                <a:solidFill>
                  <a:schemeClr val="dk2"/>
                </a:solidFill>
                <a:ea typeface="Arial"/>
                <a:cs typeface="Arial"/>
                <a:sym typeface="Arial"/>
              </a:rPr>
              <a:t>Advanced power </a:t>
            </a:r>
            <a:r>
              <a:rPr lang="en-US" sz="1100" b="0" i="0" u="none" strike="noStrike" cap="none" baseline="0" dirty="0">
                <a:solidFill>
                  <a:schemeClr val="dk2"/>
                </a:solidFill>
                <a:ea typeface="Arial"/>
                <a:cs typeface="Arial"/>
                <a:sym typeface="Arial"/>
              </a:rPr>
              <a:t>efficiency/performance optimization tools</a:t>
            </a:r>
          </a:p>
          <a:p>
            <a:pPr marL="347663" marR="0" lvl="1" indent="-119063" algn="l" rtl="0">
              <a:spcBef>
                <a:spcPts val="800"/>
              </a:spcBef>
              <a:buClr>
                <a:schemeClr val="dk2"/>
              </a:buClr>
              <a:buSzPct val="100000"/>
              <a:buFont typeface="Arial"/>
              <a:buChar char="•"/>
            </a:pPr>
            <a:r>
              <a:rPr lang="en-US" sz="1100" b="0" i="0" u="none" strike="noStrike" cap="none" baseline="0" dirty="0">
                <a:solidFill>
                  <a:schemeClr val="dk2"/>
                </a:solidFill>
                <a:ea typeface="Arial"/>
                <a:cs typeface="Arial"/>
                <a:sym typeface="Arial"/>
              </a:rPr>
              <a:t>Examples with Wind River* Helix* Cloud</a:t>
            </a:r>
          </a:p>
          <a:p>
            <a:pPr marL="227013" indent="-227013">
              <a:spcBef>
                <a:spcPts val="800"/>
              </a:spcBef>
              <a:buClr>
                <a:srgbClr val="0071C5"/>
              </a:buClr>
              <a:buSzPct val="100000"/>
              <a:buFont typeface="Arial"/>
              <a:buChar char="•"/>
            </a:pPr>
            <a:r>
              <a:rPr lang="en-US" sz="1200" dirty="0">
                <a:ea typeface="Arial"/>
                <a:cs typeface="Arial"/>
              </a:rPr>
              <a:t>Deep hardware and software insights </a:t>
            </a:r>
            <a:br>
              <a:rPr lang="en-US" sz="1200" dirty="0">
                <a:ea typeface="Arial"/>
                <a:cs typeface="Arial"/>
              </a:rPr>
            </a:br>
            <a:r>
              <a:rPr lang="en-US" sz="1200" dirty="0">
                <a:ea typeface="Arial"/>
                <a:cs typeface="Arial"/>
              </a:rPr>
              <a:t>to speed development, testing, </a:t>
            </a:r>
            <a:br>
              <a:rPr lang="en-US" sz="1200" dirty="0">
                <a:ea typeface="Arial"/>
                <a:cs typeface="Arial"/>
              </a:rPr>
            </a:br>
            <a:r>
              <a:rPr lang="en-US" sz="1200" dirty="0">
                <a:ea typeface="Arial"/>
                <a:cs typeface="Arial"/>
              </a:rPr>
              <a:t>and optimization</a:t>
            </a:r>
            <a:endParaRPr lang="en-US" sz="1200" dirty="0">
              <a:ea typeface="Arial"/>
              <a:cs typeface="Arial"/>
              <a:sym typeface="Arial"/>
            </a:endParaRPr>
          </a:p>
          <a:p>
            <a:pPr marL="227013" indent="-227013">
              <a:spcBef>
                <a:spcPts val="800"/>
              </a:spcBef>
              <a:buClr>
                <a:srgbClr val="0071C5"/>
              </a:buClr>
              <a:buSzPct val="100000"/>
              <a:buFont typeface="Arial"/>
              <a:buChar char="•"/>
            </a:pPr>
            <a:r>
              <a:rPr lang="en-US" sz="1200" dirty="0">
                <a:ea typeface="Arial"/>
                <a:cs typeface="Arial"/>
                <a:sym typeface="Arial"/>
              </a:rPr>
              <a:t>IoT cloud and edge analytics for data collection, visualization, and analytics</a:t>
            </a:r>
          </a:p>
          <a:p>
            <a:pPr marL="227013" marR="0" lvl="0" indent="-150813" algn="l" rtl="0">
              <a:spcBef>
                <a:spcPts val="800"/>
              </a:spcBef>
              <a:spcAft>
                <a:spcPts val="0"/>
              </a:spcAft>
              <a:buClr>
                <a:srgbClr val="0071C5"/>
              </a:buClr>
              <a:buFont typeface="Arial"/>
              <a:buNone/>
            </a:pPr>
            <a:endParaRPr sz="1200" b="0" i="0" u="none" strike="noStrike" cap="none" baseline="0" dirty="0">
              <a:solidFill>
                <a:srgbClr val="0071C5"/>
              </a:solidFill>
              <a:latin typeface="Arial"/>
              <a:ea typeface="Arial"/>
              <a:cs typeface="Arial"/>
              <a:sym typeface="Arial"/>
            </a:endParaRPr>
          </a:p>
        </p:txBody>
      </p:sp>
      <p:sp>
        <p:nvSpPr>
          <p:cNvPr id="1541" name="Shape 1541"/>
          <p:cNvSpPr/>
          <p:nvPr/>
        </p:nvSpPr>
        <p:spPr>
          <a:xfrm>
            <a:off x="307975" y="7937"/>
            <a:ext cx="304799" cy="304801"/>
          </a:xfrm>
          <a:prstGeom prst="rect">
            <a:avLst/>
          </a:prstGeom>
          <a:noFill/>
          <a:ln>
            <a:noFill/>
          </a:ln>
        </p:spPr>
        <p:txBody>
          <a:bodyPr lIns="91425" tIns="45700" rIns="91425" bIns="45700" anchor="t" anchorCtr="0">
            <a:noAutofit/>
          </a:bodyPr>
          <a:lstStyle/>
          <a:p>
            <a:pPr defTabSz="457200"/>
            <a:endParaRPr sz="1800" kern="1200">
              <a:solidFill>
                <a:srgbClr val="FFFFFF"/>
              </a:solidFill>
            </a:endParaRPr>
          </a:p>
        </p:txBody>
      </p:sp>
      <p:sp>
        <p:nvSpPr>
          <p:cNvPr id="1475" name="Shape 1475"/>
          <p:cNvSpPr/>
          <p:nvPr/>
        </p:nvSpPr>
        <p:spPr>
          <a:xfrm>
            <a:off x="3560186" y="4475467"/>
            <a:ext cx="5436325" cy="251428"/>
          </a:xfrm>
          <a:prstGeom prst="rect">
            <a:avLst/>
          </a:prstGeom>
          <a:solidFill>
            <a:srgbClr val="FFFFFF"/>
          </a:solidFill>
          <a:ln w="25400" cap="flat" cmpd="sng">
            <a:noFill/>
            <a:prstDash val="solid"/>
            <a:round/>
            <a:headEnd type="none" w="med" len="med"/>
            <a:tailEnd type="none" w="med" len="med"/>
          </a:ln>
        </p:spPr>
        <p:txBody>
          <a:bodyPr lIns="91425" tIns="45700" rIns="91425" bIns="45700" anchor="ctr" anchorCtr="0">
            <a:noAutofit/>
          </a:bodyPr>
          <a:lstStyle/>
          <a:p>
            <a:pPr algn="ctr" defTabSz="457200">
              <a:buClr>
                <a:srgbClr val="000000"/>
              </a:buClr>
              <a:buSzPct val="25000"/>
            </a:pPr>
            <a:r>
              <a:rPr lang="en-US" sz="1000" kern="1200" dirty="0">
                <a:latin typeface="Intel Clear"/>
              </a:rPr>
              <a:t>More details:</a:t>
            </a:r>
            <a:r>
              <a:rPr lang="en-US" sz="1000" kern="1200" dirty="0">
                <a:solidFill>
                  <a:srgbClr val="B1BABF"/>
                </a:solidFill>
                <a:latin typeface="Intel Clear"/>
              </a:rPr>
              <a:t> </a:t>
            </a:r>
            <a:r>
              <a:rPr lang="en-US" sz="1000" u="sng" kern="1200" dirty="0">
                <a:solidFill>
                  <a:srgbClr val="0071C5"/>
                </a:solidFill>
                <a:latin typeface="Intel Clear"/>
                <a:hlinkClick r:id="rId4"/>
              </a:rPr>
              <a:t>https://software.intel.com/en-us/iot/hardware/devkit</a:t>
            </a:r>
          </a:p>
        </p:txBody>
      </p:sp>
      <p:sp>
        <p:nvSpPr>
          <p:cNvPr id="1477" name="Shape 1477"/>
          <p:cNvSpPr/>
          <p:nvPr/>
        </p:nvSpPr>
        <p:spPr>
          <a:xfrm>
            <a:off x="3562918" y="2222444"/>
            <a:ext cx="5443033" cy="789803"/>
          </a:xfrm>
          <a:prstGeom prst="rect">
            <a:avLst/>
          </a:prstGeom>
          <a:solidFill>
            <a:srgbClr val="B2DAFF"/>
          </a:solidFill>
          <a:ln>
            <a:noFill/>
          </a:ln>
        </p:spPr>
        <p:txBody>
          <a:bodyPr lIns="91425" tIns="45700" rIns="91425" bIns="45700" anchor="ctr" anchorCtr="0">
            <a:noAutofit/>
          </a:bodyPr>
          <a:lstStyle/>
          <a:p>
            <a:pPr algn="ctr" defTabSz="457200">
              <a:buClr>
                <a:prstClr val="black"/>
              </a:buClr>
              <a:buFont typeface="Arial"/>
              <a:buNone/>
            </a:pPr>
            <a:endParaRPr sz="1200" kern="1200"/>
          </a:p>
        </p:txBody>
      </p:sp>
      <p:sp>
        <p:nvSpPr>
          <p:cNvPr id="1478" name="Shape 1478"/>
          <p:cNvSpPr/>
          <p:nvPr/>
        </p:nvSpPr>
        <p:spPr>
          <a:xfrm>
            <a:off x="3562918" y="781050"/>
            <a:ext cx="5443033" cy="689429"/>
          </a:xfrm>
          <a:prstGeom prst="rect">
            <a:avLst/>
          </a:prstGeom>
          <a:solidFill>
            <a:schemeClr val="tx2"/>
          </a:solidFill>
          <a:ln>
            <a:noFill/>
          </a:ln>
        </p:spPr>
        <p:txBody>
          <a:bodyPr lIns="91425" tIns="45700" rIns="91425" bIns="45700" anchor="ctr" anchorCtr="0">
            <a:noAutofit/>
          </a:bodyPr>
          <a:lstStyle/>
          <a:p>
            <a:pPr algn="ctr" defTabSz="457200">
              <a:buClr>
                <a:prstClr val="black"/>
              </a:buClr>
              <a:buFont typeface="Arial"/>
              <a:buNone/>
            </a:pPr>
            <a:endParaRPr sz="1200" kern="1200"/>
          </a:p>
        </p:txBody>
      </p:sp>
      <p:sp>
        <p:nvSpPr>
          <p:cNvPr id="1479" name="Shape 1479"/>
          <p:cNvSpPr/>
          <p:nvPr/>
        </p:nvSpPr>
        <p:spPr>
          <a:xfrm>
            <a:off x="3562918" y="3605546"/>
            <a:ext cx="5443033" cy="886544"/>
          </a:xfrm>
          <a:prstGeom prst="rect">
            <a:avLst/>
          </a:prstGeom>
          <a:solidFill>
            <a:srgbClr val="B2DAFF"/>
          </a:solidFill>
          <a:ln>
            <a:noFill/>
          </a:ln>
        </p:spPr>
        <p:txBody>
          <a:bodyPr lIns="91425" tIns="45700" rIns="91425" bIns="45700" anchor="ctr" anchorCtr="0">
            <a:noAutofit/>
          </a:bodyPr>
          <a:lstStyle/>
          <a:p>
            <a:pPr algn="ctr" defTabSz="457200">
              <a:buClr>
                <a:prstClr val="black"/>
              </a:buClr>
              <a:buFont typeface="Arial"/>
              <a:buNone/>
            </a:pPr>
            <a:endParaRPr sz="1200" kern="1200"/>
          </a:p>
        </p:txBody>
      </p:sp>
      <p:sp>
        <p:nvSpPr>
          <p:cNvPr id="1480" name="Shape 1480"/>
          <p:cNvSpPr/>
          <p:nvPr/>
        </p:nvSpPr>
        <p:spPr>
          <a:xfrm>
            <a:off x="3562918" y="3049101"/>
            <a:ext cx="5443033" cy="516852"/>
          </a:xfrm>
          <a:prstGeom prst="rect">
            <a:avLst/>
          </a:prstGeom>
          <a:solidFill>
            <a:srgbClr val="66B4FF"/>
          </a:solidFill>
          <a:ln>
            <a:noFill/>
          </a:ln>
        </p:spPr>
        <p:txBody>
          <a:bodyPr lIns="91425" tIns="45700" rIns="91425" bIns="45700" anchor="ctr" anchorCtr="0">
            <a:noAutofit/>
          </a:bodyPr>
          <a:lstStyle/>
          <a:p>
            <a:pPr algn="ctr" defTabSz="457200">
              <a:buClr>
                <a:prstClr val="black"/>
              </a:buClr>
              <a:buFont typeface="Arial"/>
              <a:buNone/>
            </a:pPr>
            <a:endParaRPr sz="1200" kern="1200"/>
          </a:p>
        </p:txBody>
      </p:sp>
      <p:sp>
        <p:nvSpPr>
          <p:cNvPr id="1482" name="Shape 1482"/>
          <p:cNvSpPr txBox="1"/>
          <p:nvPr/>
        </p:nvSpPr>
        <p:spPr>
          <a:xfrm>
            <a:off x="3850180" y="2565798"/>
            <a:ext cx="1337310" cy="393716"/>
          </a:xfrm>
          <a:prstGeom prst="rect">
            <a:avLst/>
          </a:prstGeom>
          <a:solidFill>
            <a:schemeClr val="accent1"/>
          </a:solidFill>
          <a:ln>
            <a:noFill/>
          </a:ln>
        </p:spPr>
        <p:txBody>
          <a:bodyPr lIns="76200" tIns="76200" rIns="36000" bIns="76200" anchor="ctr" anchorCtr="0">
            <a:noAutofit/>
          </a:bodyPr>
          <a:lstStyle/>
          <a:p>
            <a:pPr algn="ctr" defTabSz="457200">
              <a:buClr>
                <a:srgbClr val="B1BABF"/>
              </a:buClr>
              <a:buSzPct val="25000"/>
              <a:buFont typeface="Arial"/>
              <a:buNone/>
            </a:pPr>
            <a:r>
              <a:rPr lang="en-US" sz="800" kern="1200" dirty="0">
                <a:solidFill>
                  <a:prstClr val="white"/>
                </a:solidFill>
                <a:latin typeface="Intel Clear"/>
              </a:rPr>
              <a:t>I/O Library</a:t>
            </a:r>
          </a:p>
          <a:p>
            <a:pPr algn="ctr" defTabSz="457200">
              <a:buClr>
                <a:srgbClr val="B1BABF"/>
              </a:buClr>
              <a:buSzPct val="25000"/>
              <a:buFont typeface="Arial"/>
              <a:buNone/>
            </a:pPr>
            <a:r>
              <a:rPr lang="en-US" sz="700" kern="1200" dirty="0">
                <a:solidFill>
                  <a:prstClr val="white"/>
                </a:solidFill>
                <a:latin typeface="Intel Clear"/>
              </a:rPr>
              <a:t>(SPI, GPIO, I2C,  AIO, UART)</a:t>
            </a:r>
          </a:p>
        </p:txBody>
      </p:sp>
      <p:sp>
        <p:nvSpPr>
          <p:cNvPr id="1483" name="Shape 1483"/>
          <p:cNvSpPr txBox="1"/>
          <p:nvPr/>
        </p:nvSpPr>
        <p:spPr>
          <a:xfrm rot="16200000">
            <a:off x="3264643" y="3928245"/>
            <a:ext cx="867733" cy="224401"/>
          </a:xfrm>
          <a:prstGeom prst="rect">
            <a:avLst/>
          </a:prstGeom>
          <a:noFill/>
          <a:ln>
            <a:noFill/>
          </a:ln>
        </p:spPr>
        <p:txBody>
          <a:bodyPr lIns="91425" tIns="45700" rIns="91425" bIns="45700" anchor="t" anchorCtr="0">
            <a:noAutofit/>
          </a:bodyPr>
          <a:lstStyle/>
          <a:p>
            <a:pPr algn="ctr" defTabSz="457200">
              <a:buClr>
                <a:srgbClr val="000000"/>
              </a:buClr>
              <a:buSzPct val="25000"/>
              <a:buFont typeface="Arial"/>
              <a:buNone/>
            </a:pPr>
            <a:r>
              <a:rPr lang="en-US" sz="900" b="1" kern="1200" dirty="0">
                <a:latin typeface="Intel Clear"/>
              </a:rPr>
              <a:t>Hard Ware</a:t>
            </a:r>
          </a:p>
        </p:txBody>
      </p:sp>
      <p:sp>
        <p:nvSpPr>
          <p:cNvPr id="1484" name="Shape 1484"/>
          <p:cNvSpPr txBox="1"/>
          <p:nvPr/>
        </p:nvSpPr>
        <p:spPr>
          <a:xfrm rot="16200000">
            <a:off x="3489241" y="3138350"/>
            <a:ext cx="555685" cy="359043"/>
          </a:xfrm>
          <a:prstGeom prst="rect">
            <a:avLst/>
          </a:prstGeom>
          <a:noFill/>
          <a:ln>
            <a:noFill/>
          </a:ln>
        </p:spPr>
        <p:txBody>
          <a:bodyPr lIns="91425" tIns="45700" rIns="91425" bIns="45700" anchor="t" anchorCtr="0">
            <a:noAutofit/>
          </a:bodyPr>
          <a:lstStyle/>
          <a:p>
            <a:pPr algn="ctr" defTabSz="457200">
              <a:buClr>
                <a:srgbClr val="000000"/>
              </a:buClr>
              <a:buSzPct val="25000"/>
              <a:buFont typeface="Arial"/>
              <a:buNone/>
            </a:pPr>
            <a:r>
              <a:rPr lang="en-US" sz="900" b="1" kern="1200" dirty="0">
                <a:latin typeface="Intel Clear"/>
              </a:rPr>
              <a:t>OS Image</a:t>
            </a:r>
          </a:p>
        </p:txBody>
      </p:sp>
      <p:sp>
        <p:nvSpPr>
          <p:cNvPr id="1485" name="Shape 1485"/>
          <p:cNvSpPr txBox="1"/>
          <p:nvPr/>
        </p:nvSpPr>
        <p:spPr>
          <a:xfrm rot="16200000">
            <a:off x="3362858" y="952596"/>
            <a:ext cx="821448" cy="359043"/>
          </a:xfrm>
          <a:prstGeom prst="rect">
            <a:avLst/>
          </a:prstGeom>
          <a:noFill/>
          <a:ln>
            <a:noFill/>
          </a:ln>
        </p:spPr>
        <p:txBody>
          <a:bodyPr lIns="91425" tIns="45700" rIns="91425" bIns="45700" anchor="t" anchorCtr="0">
            <a:noAutofit/>
          </a:bodyPr>
          <a:lstStyle/>
          <a:p>
            <a:pPr algn="ctr" defTabSz="457200">
              <a:buClr>
                <a:srgbClr val="000000"/>
              </a:buClr>
              <a:buSzPct val="25000"/>
              <a:buFont typeface="Arial"/>
              <a:buNone/>
            </a:pPr>
            <a:r>
              <a:rPr lang="en-US" sz="900" b="1" kern="1200" dirty="0">
                <a:solidFill>
                  <a:prstClr val="white"/>
                </a:solidFill>
                <a:latin typeface="Intel Clear"/>
              </a:rPr>
              <a:t>Cloud Edge Analytics</a:t>
            </a:r>
          </a:p>
        </p:txBody>
      </p:sp>
      <p:sp>
        <p:nvSpPr>
          <p:cNvPr id="1488" name="Shape 1488"/>
          <p:cNvSpPr/>
          <p:nvPr/>
        </p:nvSpPr>
        <p:spPr>
          <a:xfrm>
            <a:off x="8052486" y="3662442"/>
            <a:ext cx="883373" cy="752839"/>
          </a:xfrm>
          <a:prstGeom prst="roundRect">
            <a:avLst>
              <a:gd name="adj" fmla="val 0"/>
            </a:avLst>
          </a:prstGeom>
          <a:noFill/>
          <a:ln w="12700" cap="flat" cmpd="sng">
            <a:solidFill>
              <a:srgbClr val="0071C5"/>
            </a:solidFill>
            <a:prstDash val="sysDot"/>
            <a:round/>
            <a:headEnd type="none" w="med" len="med"/>
            <a:tailEnd type="none" w="med" len="med"/>
          </a:ln>
        </p:spPr>
        <p:txBody>
          <a:bodyPr lIns="91350" tIns="45675" rIns="91350" bIns="45675" anchor="t" anchorCtr="1">
            <a:noAutofit/>
          </a:bodyPr>
          <a:lstStyle/>
          <a:p>
            <a:pPr algn="ctr" defTabSz="457200">
              <a:lnSpc>
                <a:spcPct val="95000"/>
              </a:lnSpc>
              <a:buClr>
                <a:srgbClr val="FFFFFF"/>
              </a:buClr>
              <a:buSzPct val="25000"/>
              <a:buFont typeface="Noto Symbol"/>
              <a:buNone/>
            </a:pPr>
            <a:endParaRPr lang="en-US" sz="800" kern="1200" dirty="0">
              <a:latin typeface="Intel Clear"/>
            </a:endParaRPr>
          </a:p>
          <a:p>
            <a:pPr algn="ctr" defTabSz="457200">
              <a:lnSpc>
                <a:spcPct val="95000"/>
              </a:lnSpc>
              <a:buClr>
                <a:srgbClr val="FFFFFF"/>
              </a:buClr>
              <a:buSzPct val="25000"/>
              <a:buFont typeface="Noto Symbol"/>
              <a:buNone/>
            </a:pPr>
            <a:endParaRPr lang="en-US" sz="800" kern="1200" dirty="0">
              <a:latin typeface="Intel Clear"/>
            </a:endParaRPr>
          </a:p>
          <a:p>
            <a:pPr algn="ctr" defTabSz="457200">
              <a:lnSpc>
                <a:spcPct val="95000"/>
              </a:lnSpc>
              <a:buClr>
                <a:srgbClr val="FFFFFF"/>
              </a:buClr>
              <a:buSzPct val="25000"/>
              <a:buFont typeface="Noto Symbol"/>
              <a:buNone/>
            </a:pPr>
            <a:r>
              <a:rPr lang="en-US" sz="800" kern="1200" dirty="0">
                <a:latin typeface="Intel Clear"/>
              </a:rPr>
              <a:t>Actuators</a:t>
            </a:r>
          </a:p>
        </p:txBody>
      </p:sp>
      <p:sp>
        <p:nvSpPr>
          <p:cNvPr id="1501" name="Shape 1501"/>
          <p:cNvSpPr/>
          <p:nvPr/>
        </p:nvSpPr>
        <p:spPr>
          <a:xfrm>
            <a:off x="7077679" y="3662439"/>
            <a:ext cx="882944" cy="756013"/>
          </a:xfrm>
          <a:prstGeom prst="roundRect">
            <a:avLst>
              <a:gd name="adj" fmla="val 0"/>
            </a:avLst>
          </a:prstGeom>
          <a:noFill/>
          <a:ln w="12700" cap="flat" cmpd="sng">
            <a:solidFill>
              <a:srgbClr val="0071C5"/>
            </a:solidFill>
            <a:prstDash val="sysDot"/>
            <a:round/>
            <a:headEnd type="none" w="med" len="med"/>
            <a:tailEnd type="none" w="med" len="med"/>
          </a:ln>
        </p:spPr>
        <p:txBody>
          <a:bodyPr lIns="91350" tIns="45675" rIns="91350" bIns="45675" anchor="t" anchorCtr="1">
            <a:noAutofit/>
          </a:bodyPr>
          <a:lstStyle/>
          <a:p>
            <a:pPr algn="ctr" defTabSz="457200">
              <a:lnSpc>
                <a:spcPct val="95000"/>
              </a:lnSpc>
              <a:buClr>
                <a:srgbClr val="FFFFFF"/>
              </a:buClr>
              <a:buSzPct val="25000"/>
              <a:buFont typeface="Noto Symbol"/>
              <a:buNone/>
            </a:pPr>
            <a:endParaRPr lang="en-US" sz="800" kern="1200" dirty="0">
              <a:latin typeface="Intel Clear"/>
            </a:endParaRPr>
          </a:p>
          <a:p>
            <a:pPr algn="ctr" defTabSz="457200">
              <a:lnSpc>
                <a:spcPct val="95000"/>
              </a:lnSpc>
              <a:buClr>
                <a:srgbClr val="FFFFFF"/>
              </a:buClr>
              <a:buSzPct val="25000"/>
              <a:buFont typeface="Noto Symbol"/>
              <a:buNone/>
            </a:pPr>
            <a:endParaRPr lang="en-US" sz="800" kern="1200" dirty="0">
              <a:latin typeface="Intel Clear"/>
            </a:endParaRPr>
          </a:p>
          <a:p>
            <a:pPr algn="ctr" defTabSz="457200">
              <a:lnSpc>
                <a:spcPct val="95000"/>
              </a:lnSpc>
              <a:buClr>
                <a:srgbClr val="FFFFFF"/>
              </a:buClr>
              <a:buSzPct val="25000"/>
              <a:buFont typeface="Noto Symbol"/>
              <a:buNone/>
            </a:pPr>
            <a:r>
              <a:rPr lang="en-US" sz="800" kern="1200" dirty="0">
                <a:latin typeface="Intel Clear"/>
              </a:rPr>
              <a:t>Sensors</a:t>
            </a:r>
          </a:p>
        </p:txBody>
      </p:sp>
      <p:sp>
        <p:nvSpPr>
          <p:cNvPr id="1513" name="Shape 1513"/>
          <p:cNvSpPr txBox="1"/>
          <p:nvPr/>
        </p:nvSpPr>
        <p:spPr>
          <a:xfrm rot="16200000">
            <a:off x="3263936" y="2515709"/>
            <a:ext cx="847209" cy="224401"/>
          </a:xfrm>
          <a:prstGeom prst="rect">
            <a:avLst/>
          </a:prstGeom>
          <a:noFill/>
          <a:ln>
            <a:noFill/>
          </a:ln>
        </p:spPr>
        <p:txBody>
          <a:bodyPr lIns="91425" tIns="45700" rIns="91425" bIns="45700" anchor="t" anchorCtr="0">
            <a:noAutofit/>
          </a:bodyPr>
          <a:lstStyle/>
          <a:p>
            <a:pPr algn="ctr" defTabSz="457200">
              <a:buClr>
                <a:srgbClr val="000000"/>
              </a:buClr>
              <a:buSzPct val="25000"/>
              <a:buFont typeface="Arial"/>
              <a:buNone/>
            </a:pPr>
            <a:r>
              <a:rPr lang="en-US" sz="900" b="1" kern="1200" dirty="0">
                <a:latin typeface="Intel Clear"/>
              </a:rPr>
              <a:t>Middleware</a:t>
            </a:r>
          </a:p>
        </p:txBody>
      </p:sp>
      <p:sp>
        <p:nvSpPr>
          <p:cNvPr id="1514" name="Shape 1514"/>
          <p:cNvSpPr txBox="1"/>
          <p:nvPr/>
        </p:nvSpPr>
        <p:spPr>
          <a:xfrm>
            <a:off x="5241744" y="2565799"/>
            <a:ext cx="1338911" cy="393716"/>
          </a:xfrm>
          <a:prstGeom prst="rect">
            <a:avLst/>
          </a:prstGeom>
          <a:solidFill>
            <a:schemeClr val="accent1"/>
          </a:solidFill>
          <a:ln>
            <a:noFill/>
          </a:ln>
        </p:spPr>
        <p:txBody>
          <a:bodyPr lIns="76200" tIns="76200" rIns="36000" bIns="76200" anchor="ctr" anchorCtr="0">
            <a:noAutofit/>
          </a:bodyPr>
          <a:lstStyle/>
          <a:p>
            <a:pPr algn="ctr" defTabSz="457200">
              <a:buClr>
                <a:srgbClr val="B1BABF"/>
              </a:buClr>
              <a:buSzPct val="25000"/>
              <a:buFont typeface="Arial"/>
              <a:buNone/>
            </a:pPr>
            <a:r>
              <a:rPr lang="en-US" sz="800" kern="1200" dirty="0">
                <a:solidFill>
                  <a:prstClr val="white"/>
                </a:solidFill>
                <a:latin typeface="Intel Clear"/>
              </a:rPr>
              <a:t>Communication Stack </a:t>
            </a:r>
          </a:p>
          <a:p>
            <a:pPr algn="ctr" defTabSz="457200">
              <a:buClr>
                <a:srgbClr val="B1BABF"/>
              </a:buClr>
              <a:buSzPct val="25000"/>
              <a:buFont typeface="Arial"/>
              <a:buNone/>
            </a:pPr>
            <a:r>
              <a:rPr lang="en-US" sz="700" kern="1200" dirty="0">
                <a:solidFill>
                  <a:prstClr val="white"/>
                </a:solidFill>
                <a:latin typeface="Intel Clear"/>
              </a:rPr>
              <a:t>(Wi-Fi, Bluetooth® Technology, </a:t>
            </a:r>
            <a:r>
              <a:rPr lang="en-US" sz="700" kern="1200" dirty="0" err="1">
                <a:solidFill>
                  <a:prstClr val="white"/>
                </a:solidFill>
                <a:latin typeface="Intel Clear"/>
              </a:rPr>
              <a:t>ZigBee</a:t>
            </a:r>
            <a:r>
              <a:rPr lang="en-US" sz="700" kern="1200" dirty="0">
                <a:solidFill>
                  <a:prstClr val="white"/>
                </a:solidFill>
                <a:latin typeface="Intel Clear"/>
              </a:rPr>
              <a:t>*, etc.)</a:t>
            </a:r>
          </a:p>
        </p:txBody>
      </p:sp>
      <p:sp>
        <p:nvSpPr>
          <p:cNvPr id="1515" name="Shape 1515"/>
          <p:cNvSpPr txBox="1"/>
          <p:nvPr/>
        </p:nvSpPr>
        <p:spPr>
          <a:xfrm>
            <a:off x="7735238" y="2565798"/>
            <a:ext cx="1090003" cy="393716"/>
          </a:xfrm>
          <a:prstGeom prst="rect">
            <a:avLst/>
          </a:prstGeom>
          <a:solidFill>
            <a:schemeClr val="accent1"/>
          </a:solidFill>
          <a:ln>
            <a:noFill/>
          </a:ln>
        </p:spPr>
        <p:txBody>
          <a:bodyPr lIns="76200" tIns="76200" rIns="36000" bIns="76200" anchor="ctr" anchorCtr="0">
            <a:noAutofit/>
          </a:bodyPr>
          <a:lstStyle/>
          <a:p>
            <a:pPr algn="ctr" defTabSz="457200">
              <a:buClr>
                <a:srgbClr val="B1BABF"/>
              </a:buClr>
              <a:buSzPct val="25000"/>
              <a:buFont typeface="Arial"/>
              <a:buNone/>
            </a:pPr>
            <a:r>
              <a:rPr lang="en-US" sz="800" kern="1200" dirty="0">
                <a:solidFill>
                  <a:prstClr val="white"/>
                </a:solidFill>
                <a:latin typeface="Intel Clear"/>
              </a:rPr>
              <a:t>Manageability, Security, </a:t>
            </a:r>
            <a:r>
              <a:rPr lang="en-US" sz="800" kern="1200" dirty="0" smtClean="0">
                <a:solidFill>
                  <a:prstClr val="white"/>
                </a:solidFill>
                <a:latin typeface="Intel Clear"/>
              </a:rPr>
              <a:t>etc</a:t>
            </a:r>
            <a:r>
              <a:rPr lang="en-US" sz="800" kern="1200" dirty="0">
                <a:solidFill>
                  <a:prstClr val="white"/>
                </a:solidFill>
                <a:latin typeface="Intel Clear"/>
              </a:rPr>
              <a:t>.</a:t>
            </a:r>
          </a:p>
        </p:txBody>
      </p:sp>
      <p:sp>
        <p:nvSpPr>
          <p:cNvPr id="1516" name="Shape 1516"/>
          <p:cNvSpPr txBox="1"/>
          <p:nvPr/>
        </p:nvSpPr>
        <p:spPr>
          <a:xfrm>
            <a:off x="3850180" y="2276099"/>
            <a:ext cx="5119318" cy="234860"/>
          </a:xfrm>
          <a:prstGeom prst="rect">
            <a:avLst/>
          </a:prstGeom>
          <a:solidFill>
            <a:schemeClr val="accent1"/>
          </a:solidFill>
          <a:ln>
            <a:noFill/>
          </a:ln>
        </p:spPr>
        <p:txBody>
          <a:bodyPr lIns="76200" tIns="76200" rIns="36000" bIns="76200" anchor="ctr" anchorCtr="0">
            <a:noAutofit/>
          </a:bodyPr>
          <a:lstStyle/>
          <a:p>
            <a:pPr algn="ctr" defTabSz="457200">
              <a:buClr>
                <a:srgbClr val="B1BABF"/>
              </a:buClr>
              <a:buSzPct val="25000"/>
              <a:buFont typeface="Arial"/>
              <a:buNone/>
            </a:pPr>
            <a:r>
              <a:rPr lang="en-US" sz="800" kern="1200" dirty="0">
                <a:solidFill>
                  <a:srgbClr val="FFFFFF"/>
                </a:solidFill>
                <a:latin typeface="Intel Clear"/>
              </a:rPr>
              <a:t>API Bindings (C/C++, </a:t>
            </a:r>
            <a:r>
              <a:rPr lang="en-US" sz="800" kern="1200" dirty="0" err="1">
                <a:solidFill>
                  <a:srgbClr val="FFFFFF"/>
                </a:solidFill>
                <a:latin typeface="Intel Clear"/>
              </a:rPr>
              <a:t>Node.JS</a:t>
            </a:r>
            <a:r>
              <a:rPr lang="en-US" sz="800" kern="1200" dirty="0">
                <a:solidFill>
                  <a:srgbClr val="FFFFFF"/>
                </a:solidFill>
                <a:latin typeface="Intel Clear"/>
              </a:rPr>
              <a:t>*, Python*, Java*)</a:t>
            </a:r>
          </a:p>
        </p:txBody>
      </p:sp>
      <p:sp>
        <p:nvSpPr>
          <p:cNvPr id="1517" name="Shape 1517"/>
          <p:cNvSpPr txBox="1"/>
          <p:nvPr/>
        </p:nvSpPr>
        <p:spPr>
          <a:xfrm>
            <a:off x="6644615" y="2565798"/>
            <a:ext cx="1026662" cy="393716"/>
          </a:xfrm>
          <a:prstGeom prst="rect">
            <a:avLst/>
          </a:prstGeom>
          <a:solidFill>
            <a:schemeClr val="accent1"/>
          </a:solidFill>
          <a:ln>
            <a:noFill/>
          </a:ln>
        </p:spPr>
        <p:txBody>
          <a:bodyPr lIns="76200" tIns="76200" rIns="36000" bIns="76200" anchor="ctr" anchorCtr="0">
            <a:noAutofit/>
          </a:bodyPr>
          <a:lstStyle/>
          <a:p>
            <a:pPr algn="ctr" defTabSz="457200">
              <a:buClr>
                <a:srgbClr val="B1BABF"/>
              </a:buClr>
              <a:buSzPct val="25000"/>
              <a:buFont typeface="Arial"/>
              <a:buNone/>
            </a:pPr>
            <a:r>
              <a:rPr lang="en-US" sz="800" kern="1200" dirty="0">
                <a:solidFill>
                  <a:prstClr val="white"/>
                </a:solidFill>
                <a:latin typeface="Intel Clear"/>
              </a:rPr>
              <a:t>Sensor &amp; Actuator Libraries</a:t>
            </a:r>
          </a:p>
        </p:txBody>
      </p:sp>
      <p:sp>
        <p:nvSpPr>
          <p:cNvPr id="1518" name="Shape 1518"/>
          <p:cNvSpPr/>
          <p:nvPr/>
        </p:nvSpPr>
        <p:spPr>
          <a:xfrm>
            <a:off x="3562918" y="1507370"/>
            <a:ext cx="5443033" cy="670483"/>
          </a:xfrm>
          <a:prstGeom prst="rect">
            <a:avLst/>
          </a:prstGeom>
          <a:solidFill>
            <a:srgbClr val="66B4FF"/>
          </a:solidFill>
          <a:ln>
            <a:noFill/>
          </a:ln>
        </p:spPr>
        <p:txBody>
          <a:bodyPr lIns="91425" tIns="45700" rIns="91425" bIns="45700" anchor="ctr" anchorCtr="0">
            <a:noAutofit/>
          </a:bodyPr>
          <a:lstStyle/>
          <a:p>
            <a:pPr algn="ctr" defTabSz="457200">
              <a:buClr>
                <a:prstClr val="black"/>
              </a:buClr>
              <a:buFont typeface="Arial"/>
              <a:buNone/>
            </a:pPr>
            <a:endParaRPr sz="1200" kern="1200"/>
          </a:p>
        </p:txBody>
      </p:sp>
      <p:sp>
        <p:nvSpPr>
          <p:cNvPr id="1519" name="Shape 1519"/>
          <p:cNvSpPr txBox="1"/>
          <p:nvPr/>
        </p:nvSpPr>
        <p:spPr>
          <a:xfrm rot="16200000">
            <a:off x="3277685" y="1741120"/>
            <a:ext cx="847209" cy="224401"/>
          </a:xfrm>
          <a:prstGeom prst="rect">
            <a:avLst/>
          </a:prstGeom>
          <a:noFill/>
          <a:ln>
            <a:noFill/>
          </a:ln>
        </p:spPr>
        <p:txBody>
          <a:bodyPr lIns="91425" tIns="45700" rIns="91425" bIns="45700" anchor="t" anchorCtr="0">
            <a:noAutofit/>
          </a:bodyPr>
          <a:lstStyle/>
          <a:p>
            <a:pPr algn="ctr" defTabSz="457200">
              <a:buClr>
                <a:srgbClr val="000000"/>
              </a:buClr>
              <a:buSzPct val="25000"/>
              <a:buFont typeface="Arial"/>
              <a:buNone/>
            </a:pPr>
            <a:r>
              <a:rPr lang="en-US" sz="900" b="1" kern="1200" dirty="0">
                <a:latin typeface="Intel Clear"/>
              </a:rPr>
              <a:t>IDE/ Tools</a:t>
            </a:r>
          </a:p>
        </p:txBody>
      </p:sp>
      <p:sp>
        <p:nvSpPr>
          <p:cNvPr id="1525" name="Shape 1525"/>
          <p:cNvSpPr/>
          <p:nvPr/>
        </p:nvSpPr>
        <p:spPr>
          <a:xfrm>
            <a:off x="4039946" y="961325"/>
            <a:ext cx="691637" cy="366344"/>
          </a:xfrm>
          <a:prstGeom prst="roundRect">
            <a:avLst>
              <a:gd name="adj" fmla="val 0"/>
            </a:avLst>
          </a:prstGeom>
          <a:noFill/>
          <a:ln>
            <a:noFill/>
          </a:ln>
        </p:spPr>
        <p:txBody>
          <a:bodyPr lIns="91425" tIns="45700" rIns="91425" bIns="45700" anchor="ctr" anchorCtr="0">
            <a:noAutofit/>
          </a:bodyPr>
          <a:lstStyle/>
          <a:p>
            <a:pPr algn="ctr" defTabSz="457200">
              <a:buClr>
                <a:srgbClr val="FFFFFF"/>
              </a:buClr>
              <a:buSzPct val="25000"/>
              <a:buFont typeface="Arial"/>
              <a:buNone/>
            </a:pPr>
            <a:r>
              <a:rPr lang="en-US" sz="900" kern="1200" dirty="0">
                <a:solidFill>
                  <a:prstClr val="white"/>
                </a:solidFill>
              </a:rPr>
              <a:t>IoT Cloud Analytics</a:t>
            </a:r>
          </a:p>
        </p:txBody>
      </p:sp>
      <p:sp>
        <p:nvSpPr>
          <p:cNvPr id="1526" name="Shape 1526"/>
          <p:cNvSpPr txBox="1"/>
          <p:nvPr/>
        </p:nvSpPr>
        <p:spPr>
          <a:xfrm>
            <a:off x="3922546" y="1483055"/>
            <a:ext cx="847209" cy="224401"/>
          </a:xfrm>
          <a:prstGeom prst="rect">
            <a:avLst/>
          </a:prstGeom>
          <a:noFill/>
          <a:ln>
            <a:noFill/>
          </a:ln>
        </p:spPr>
        <p:txBody>
          <a:bodyPr lIns="91425" tIns="45700" rIns="91425" bIns="45700" anchor="t" anchorCtr="0">
            <a:noAutofit/>
          </a:bodyPr>
          <a:lstStyle/>
          <a:p>
            <a:pPr algn="ctr" defTabSz="457200">
              <a:buClr>
                <a:srgbClr val="003C71"/>
              </a:buClr>
              <a:buSzPct val="25000"/>
              <a:buFont typeface="Arial"/>
              <a:buNone/>
            </a:pPr>
            <a:r>
              <a:rPr lang="en-US" sz="900" kern="1200" dirty="0">
                <a:solidFill>
                  <a:prstClr val="white"/>
                </a:solidFill>
                <a:latin typeface="Intel Clear"/>
              </a:rPr>
              <a:t>Prototype</a:t>
            </a:r>
          </a:p>
        </p:txBody>
      </p:sp>
      <p:sp>
        <p:nvSpPr>
          <p:cNvPr id="1527" name="Shape 1527"/>
          <p:cNvSpPr txBox="1"/>
          <p:nvPr/>
        </p:nvSpPr>
        <p:spPr>
          <a:xfrm>
            <a:off x="5806016" y="1498324"/>
            <a:ext cx="2298803" cy="224401"/>
          </a:xfrm>
          <a:prstGeom prst="rect">
            <a:avLst/>
          </a:prstGeom>
          <a:noFill/>
          <a:ln>
            <a:noFill/>
          </a:ln>
        </p:spPr>
        <p:txBody>
          <a:bodyPr lIns="91425" tIns="45700" rIns="91425" bIns="45700" anchor="t" anchorCtr="0">
            <a:noAutofit/>
          </a:bodyPr>
          <a:lstStyle/>
          <a:p>
            <a:pPr algn="ctr" defTabSz="457200">
              <a:buClr>
                <a:srgbClr val="003C71"/>
              </a:buClr>
              <a:buSzPct val="25000"/>
              <a:buFont typeface="Arial"/>
              <a:buNone/>
            </a:pPr>
            <a:r>
              <a:rPr lang="en-US" sz="900" kern="1200" dirty="0">
                <a:solidFill>
                  <a:prstClr val="white"/>
                </a:solidFill>
                <a:latin typeface="Intel Clear"/>
              </a:rPr>
              <a:t>Evaluate/ Prototype / Product</a:t>
            </a:r>
          </a:p>
        </p:txBody>
      </p:sp>
      <p:cxnSp>
        <p:nvCxnSpPr>
          <p:cNvPr id="1529" name="Shape 1529"/>
          <p:cNvCxnSpPr/>
          <p:nvPr/>
        </p:nvCxnSpPr>
        <p:spPr>
          <a:xfrm flipH="1">
            <a:off x="4824364" y="1565149"/>
            <a:ext cx="4400" cy="566382"/>
          </a:xfrm>
          <a:prstGeom prst="straightConnector1">
            <a:avLst/>
          </a:prstGeom>
          <a:noFill/>
          <a:ln w="9525" cap="flat" cmpd="sng">
            <a:solidFill>
              <a:srgbClr val="000000"/>
            </a:solidFill>
            <a:prstDash val="solid"/>
            <a:round/>
            <a:headEnd type="none" w="med" len="med"/>
            <a:tailEnd type="none" w="med" len="med"/>
          </a:ln>
        </p:spPr>
      </p:cxnSp>
      <p:sp>
        <p:nvSpPr>
          <p:cNvPr id="1533" name="Shape 1533"/>
          <p:cNvSpPr/>
          <p:nvPr/>
        </p:nvSpPr>
        <p:spPr>
          <a:xfrm>
            <a:off x="4898054" y="961325"/>
            <a:ext cx="691637" cy="366344"/>
          </a:xfrm>
          <a:prstGeom prst="roundRect">
            <a:avLst>
              <a:gd name="adj" fmla="val 0"/>
            </a:avLst>
          </a:prstGeom>
          <a:noFill/>
          <a:ln>
            <a:noFill/>
          </a:ln>
        </p:spPr>
        <p:txBody>
          <a:bodyPr lIns="91425" tIns="45700" rIns="91425" bIns="45700" anchor="ctr" anchorCtr="0">
            <a:noAutofit/>
          </a:bodyPr>
          <a:lstStyle/>
          <a:p>
            <a:pPr algn="ctr" defTabSz="457200">
              <a:buSzPct val="25000"/>
            </a:pPr>
            <a:r>
              <a:rPr lang="en-US" sz="900" kern="1200" dirty="0">
                <a:solidFill>
                  <a:prstClr val="white"/>
                </a:solidFill>
                <a:latin typeface="Intel Clear"/>
              </a:rPr>
              <a:t>IoT Edge Analytics</a:t>
            </a:r>
          </a:p>
        </p:txBody>
      </p:sp>
      <p:sp>
        <p:nvSpPr>
          <p:cNvPr id="1534" name="Shape 1534"/>
          <p:cNvSpPr/>
          <p:nvPr/>
        </p:nvSpPr>
        <p:spPr>
          <a:xfrm>
            <a:off x="5438215" y="961325"/>
            <a:ext cx="3034403" cy="366344"/>
          </a:xfrm>
          <a:prstGeom prst="roundRect">
            <a:avLst>
              <a:gd name="adj" fmla="val 0"/>
            </a:avLst>
          </a:prstGeom>
          <a:noFill/>
          <a:ln>
            <a:noFill/>
          </a:ln>
        </p:spPr>
        <p:txBody>
          <a:bodyPr lIns="91425" tIns="45700" rIns="91425" bIns="45700" anchor="ctr" anchorCtr="0">
            <a:noAutofit/>
          </a:bodyPr>
          <a:lstStyle/>
          <a:p>
            <a:pPr algn="ctr" defTabSz="457200">
              <a:buSzPct val="25000"/>
            </a:pPr>
            <a:r>
              <a:rPr lang="en-US" sz="900" kern="1200" dirty="0">
                <a:solidFill>
                  <a:prstClr val="white"/>
                </a:solidFill>
                <a:latin typeface="Intel Clear"/>
              </a:rPr>
              <a:t>IBM* </a:t>
            </a:r>
            <a:r>
              <a:rPr lang="en-US" sz="900" kern="1200" dirty="0" err="1" smtClean="0">
                <a:solidFill>
                  <a:prstClr val="white"/>
                </a:solidFill>
                <a:latin typeface="Intel Clear"/>
              </a:rPr>
              <a:t>BlueMix</a:t>
            </a:r>
            <a:r>
              <a:rPr lang="en-US" sz="900" kern="1200" dirty="0" smtClean="0">
                <a:solidFill>
                  <a:prstClr val="white"/>
                </a:solidFill>
                <a:latin typeface="Intel Clear"/>
              </a:rPr>
              <a:t>*</a:t>
            </a:r>
            <a:endParaRPr lang="en-US" sz="900" kern="1200" dirty="0">
              <a:solidFill>
                <a:prstClr val="white"/>
              </a:solidFill>
              <a:latin typeface="Intel Clear"/>
            </a:endParaRPr>
          </a:p>
        </p:txBody>
      </p:sp>
      <p:sp>
        <p:nvSpPr>
          <p:cNvPr id="1544" name="Shape 1544"/>
          <p:cNvSpPr txBox="1"/>
          <p:nvPr/>
        </p:nvSpPr>
        <p:spPr>
          <a:xfrm>
            <a:off x="4017245" y="3078453"/>
            <a:ext cx="2052325" cy="435205"/>
          </a:xfrm>
          <a:prstGeom prst="rect">
            <a:avLst/>
          </a:prstGeom>
          <a:solidFill>
            <a:schemeClr val="accent1">
              <a:lumMod val="75000"/>
            </a:schemeClr>
          </a:solidFill>
          <a:ln>
            <a:noFill/>
          </a:ln>
        </p:spPr>
        <p:txBody>
          <a:bodyPr lIns="91425" tIns="45700" rIns="91425" bIns="45700" anchor="ctr" anchorCtr="0">
            <a:noAutofit/>
          </a:bodyPr>
          <a:lstStyle/>
          <a:p>
            <a:pPr algn="ctr" defTabSz="457200">
              <a:spcBef>
                <a:spcPts val="1200"/>
              </a:spcBef>
              <a:buClr>
                <a:prstClr val="white"/>
              </a:buClr>
              <a:buSzPct val="25000"/>
              <a:buFont typeface="Arial"/>
              <a:buNone/>
            </a:pPr>
            <a:r>
              <a:rPr lang="en-US" sz="800" kern="1200" dirty="0">
                <a:solidFill>
                  <a:prstClr val="white"/>
                </a:solidFill>
                <a:latin typeface="Intel Clear"/>
              </a:rPr>
              <a:t>Intel® IoT Developer Kit OS Image </a:t>
            </a:r>
            <a:br>
              <a:rPr lang="en-US" sz="800" kern="1200" dirty="0">
                <a:solidFill>
                  <a:prstClr val="white"/>
                </a:solidFill>
                <a:latin typeface="Intel Clear"/>
              </a:rPr>
            </a:br>
            <a:r>
              <a:rPr lang="en-US" sz="800" kern="1200" dirty="0">
                <a:solidFill>
                  <a:prstClr val="white"/>
                </a:solidFill>
                <a:latin typeface="Intel Clear"/>
              </a:rPr>
              <a:t>(Intel® Edison, Intel® Galileo boards)</a:t>
            </a:r>
          </a:p>
        </p:txBody>
      </p:sp>
      <p:sp>
        <p:nvSpPr>
          <p:cNvPr id="1545" name="Shape 1545"/>
          <p:cNvSpPr txBox="1"/>
          <p:nvPr/>
        </p:nvSpPr>
        <p:spPr>
          <a:xfrm>
            <a:off x="6185072" y="3072433"/>
            <a:ext cx="449533" cy="431800"/>
          </a:xfrm>
          <a:prstGeom prst="rect">
            <a:avLst/>
          </a:prstGeom>
          <a:solidFill>
            <a:schemeClr val="accent1">
              <a:lumMod val="75000"/>
            </a:schemeClr>
          </a:solidFill>
          <a:ln>
            <a:noFill/>
          </a:ln>
        </p:spPr>
        <p:txBody>
          <a:bodyPr lIns="76200" tIns="76200" rIns="36000" bIns="76200" anchor="ctr" anchorCtr="0">
            <a:noAutofit/>
          </a:bodyPr>
          <a:lstStyle/>
          <a:p>
            <a:pPr algn="ctr" defTabSz="457200">
              <a:buClr>
                <a:srgbClr val="B1BABF"/>
              </a:buClr>
              <a:buSzPct val="25000"/>
              <a:buFont typeface="Arial"/>
              <a:buNone/>
            </a:pPr>
            <a:r>
              <a:rPr lang="en-US" sz="700" kern="1200" dirty="0" err="1">
                <a:solidFill>
                  <a:prstClr val="white"/>
                </a:solidFill>
              </a:rPr>
              <a:t>IoT</a:t>
            </a:r>
            <a:r>
              <a:rPr lang="en-US" sz="700" kern="1200" dirty="0">
                <a:solidFill>
                  <a:prstClr val="white"/>
                </a:solidFill>
              </a:rPr>
              <a:t> </a:t>
            </a:r>
            <a:r>
              <a:rPr lang="en-US" sz="700" kern="1200" dirty="0" smtClean="0">
                <a:solidFill>
                  <a:prstClr val="white"/>
                </a:solidFill>
              </a:rPr>
              <a:t>OS (Zephyr/Rocket) </a:t>
            </a:r>
            <a:endParaRPr lang="en-US" sz="700" kern="1200" dirty="0">
              <a:solidFill>
                <a:prstClr val="white"/>
              </a:solidFill>
            </a:endParaRPr>
          </a:p>
        </p:txBody>
      </p:sp>
      <p:sp>
        <p:nvSpPr>
          <p:cNvPr id="76" name="Shape 572"/>
          <p:cNvSpPr txBox="1">
            <a:spLocks/>
          </p:cNvSpPr>
          <p:nvPr/>
        </p:nvSpPr>
        <p:spPr>
          <a:xfrm>
            <a:off x="6872352" y="4824387"/>
            <a:ext cx="2133599" cy="273843"/>
          </a:xfrm>
          <a:prstGeom prst="rect">
            <a:avLst/>
          </a:prstGeom>
          <a:noFill/>
          <a:ln>
            <a:noFill/>
          </a:ln>
        </p:spPr>
        <p:txBody>
          <a:bodyPr lIns="0" tIns="0" rIns="0" bIns="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buSzPct val="25000"/>
            </a:pPr>
            <a:fld id="{00000000-1234-1234-1234-123412341234}" type="slidenum">
              <a:rPr lang="en-US" sz="800" smtClean="0">
                <a:solidFill>
                  <a:prstClr val="white"/>
                </a:solidFill>
                <a:latin typeface="Arial"/>
                <a:ea typeface="Arial"/>
                <a:cs typeface="Arial"/>
              </a:rPr>
              <a:pPr algn="r">
                <a:buSzPct val="25000"/>
              </a:pPr>
              <a:t>8</a:t>
            </a:fld>
            <a:endParaRPr lang="en-US" sz="800" dirty="0">
              <a:solidFill>
                <a:prstClr val="white"/>
              </a:solidFill>
              <a:latin typeface="Arial"/>
              <a:ea typeface="Arial"/>
              <a:cs typeface="Arial"/>
            </a:endParaRPr>
          </a:p>
        </p:txBody>
      </p:sp>
      <p:sp>
        <p:nvSpPr>
          <p:cNvPr id="78" name="Shape 1545"/>
          <p:cNvSpPr txBox="1"/>
          <p:nvPr/>
        </p:nvSpPr>
        <p:spPr>
          <a:xfrm>
            <a:off x="3865274" y="3652207"/>
            <a:ext cx="1001916" cy="767221"/>
          </a:xfrm>
          <a:prstGeom prst="rect">
            <a:avLst/>
          </a:prstGeom>
          <a:solidFill>
            <a:schemeClr val="accent1">
              <a:lumMod val="75000"/>
            </a:schemeClr>
          </a:solidFill>
          <a:ln>
            <a:noFill/>
          </a:ln>
        </p:spPr>
        <p:txBody>
          <a:bodyPr lIns="76200" tIns="76200" rIns="36000" bIns="76200" anchor="ctr" anchorCtr="0">
            <a:noAutofit/>
          </a:bodyPr>
          <a:lstStyle/>
          <a:p>
            <a:pPr algn="ctr" defTabSz="457200">
              <a:buClr>
                <a:srgbClr val="B1BABF"/>
              </a:buClr>
              <a:buSzPct val="25000"/>
            </a:pPr>
            <a:r>
              <a:rPr lang="en-US" sz="700" b="1" kern="1200" dirty="0">
                <a:solidFill>
                  <a:prstClr val="white"/>
                </a:solidFill>
                <a:latin typeface="Intel Clear"/>
              </a:rPr>
              <a:t>Intel® Edison </a:t>
            </a:r>
            <a:br>
              <a:rPr lang="en-US" sz="700" b="1" kern="1200" dirty="0">
                <a:solidFill>
                  <a:prstClr val="white"/>
                </a:solidFill>
                <a:latin typeface="Intel Clear"/>
              </a:rPr>
            </a:br>
            <a:r>
              <a:rPr lang="en-US" sz="700" b="1" kern="1200" dirty="0">
                <a:solidFill>
                  <a:prstClr val="white"/>
                </a:solidFill>
                <a:latin typeface="Intel Clear"/>
              </a:rPr>
              <a:t>Board</a:t>
            </a:r>
          </a:p>
        </p:txBody>
      </p:sp>
      <p:sp>
        <p:nvSpPr>
          <p:cNvPr id="79" name="Shape 1545"/>
          <p:cNvSpPr txBox="1"/>
          <p:nvPr/>
        </p:nvSpPr>
        <p:spPr>
          <a:xfrm>
            <a:off x="4929326" y="3652207"/>
            <a:ext cx="1001916" cy="767221"/>
          </a:xfrm>
          <a:prstGeom prst="rect">
            <a:avLst/>
          </a:prstGeom>
          <a:solidFill>
            <a:schemeClr val="accent1">
              <a:lumMod val="75000"/>
            </a:schemeClr>
          </a:solidFill>
          <a:ln>
            <a:noFill/>
          </a:ln>
        </p:spPr>
        <p:txBody>
          <a:bodyPr lIns="76200" tIns="76200" rIns="36000" bIns="76200" anchor="ctr" anchorCtr="0">
            <a:noAutofit/>
          </a:bodyPr>
          <a:lstStyle/>
          <a:p>
            <a:pPr algn="ctr" defTabSz="457200">
              <a:buClr>
                <a:srgbClr val="000000"/>
              </a:buClr>
              <a:buSzPct val="25000"/>
            </a:pPr>
            <a:r>
              <a:rPr lang="en-US" sz="700" b="1" kern="1200" dirty="0">
                <a:solidFill>
                  <a:prstClr val="white"/>
                </a:solidFill>
                <a:latin typeface="Intel Clear"/>
              </a:rPr>
              <a:t>Intel® </a:t>
            </a:r>
            <a:r>
              <a:rPr lang="en-US" sz="700" b="1" kern="1200" dirty="0" smtClean="0">
                <a:solidFill>
                  <a:prstClr val="white"/>
                </a:solidFill>
                <a:latin typeface="Intel Clear"/>
              </a:rPr>
              <a:t>Joule</a:t>
            </a:r>
            <a:r>
              <a:rPr lang="en-US" sz="700" b="1" kern="1200" dirty="0" smtClean="0">
                <a:solidFill>
                  <a:prstClr val="white"/>
                </a:solidFill>
                <a:latin typeface="Intel Clear"/>
              </a:rPr>
              <a:t> </a:t>
            </a:r>
            <a:r>
              <a:rPr lang="en-US" sz="700" b="1" kern="1200" dirty="0">
                <a:solidFill>
                  <a:prstClr val="white"/>
                </a:solidFill>
                <a:latin typeface="Intel Clear"/>
              </a:rPr>
              <a:t/>
            </a:r>
            <a:br>
              <a:rPr lang="en-US" sz="700" b="1" kern="1200" dirty="0">
                <a:solidFill>
                  <a:prstClr val="white"/>
                </a:solidFill>
                <a:latin typeface="Intel Clear"/>
              </a:rPr>
            </a:br>
            <a:r>
              <a:rPr lang="en-US" sz="700" b="1" kern="1200" dirty="0">
                <a:solidFill>
                  <a:prstClr val="white"/>
                </a:solidFill>
                <a:latin typeface="Intel Clear"/>
              </a:rPr>
              <a:t>Board</a:t>
            </a:r>
          </a:p>
        </p:txBody>
      </p:sp>
      <p:sp>
        <p:nvSpPr>
          <p:cNvPr id="80" name="Shape 1545"/>
          <p:cNvSpPr txBox="1"/>
          <p:nvPr/>
        </p:nvSpPr>
        <p:spPr>
          <a:xfrm>
            <a:off x="6000244" y="3652207"/>
            <a:ext cx="1001916" cy="767221"/>
          </a:xfrm>
          <a:prstGeom prst="rect">
            <a:avLst/>
          </a:prstGeom>
          <a:solidFill>
            <a:schemeClr val="accent1">
              <a:lumMod val="75000"/>
            </a:schemeClr>
          </a:solidFill>
          <a:ln>
            <a:noFill/>
          </a:ln>
        </p:spPr>
        <p:txBody>
          <a:bodyPr lIns="76200" tIns="76200" rIns="36000" bIns="76200" anchor="ctr" anchorCtr="0">
            <a:noAutofit/>
          </a:bodyPr>
          <a:lstStyle/>
          <a:p>
            <a:pPr algn="ctr" defTabSz="457200">
              <a:buClr>
                <a:srgbClr val="000000"/>
              </a:buClr>
              <a:buSzPct val="25000"/>
            </a:pPr>
            <a:r>
              <a:rPr lang="en-US" sz="700" b="1" kern="1200" dirty="0">
                <a:solidFill>
                  <a:prstClr val="white"/>
                </a:solidFill>
                <a:latin typeface="Intel Clear"/>
              </a:rPr>
              <a:t>Intel® </a:t>
            </a:r>
            <a:r>
              <a:rPr lang="en-US" sz="700" b="1" kern="1200" dirty="0" err="1">
                <a:solidFill>
                  <a:prstClr val="white"/>
                </a:solidFill>
                <a:latin typeface="Intel Clear"/>
              </a:rPr>
              <a:t>IoT</a:t>
            </a:r>
            <a:r>
              <a:rPr lang="en-US" sz="700" b="1" kern="1200" dirty="0">
                <a:solidFill>
                  <a:prstClr val="white"/>
                </a:solidFill>
                <a:latin typeface="Intel Clear"/>
              </a:rPr>
              <a:t/>
            </a:r>
            <a:br>
              <a:rPr lang="en-US" sz="700" b="1" kern="1200" dirty="0">
                <a:solidFill>
                  <a:prstClr val="white"/>
                </a:solidFill>
                <a:latin typeface="Intel Clear"/>
              </a:rPr>
            </a:br>
            <a:r>
              <a:rPr lang="en-US" sz="700" b="1" kern="1200" dirty="0">
                <a:solidFill>
                  <a:prstClr val="white"/>
                </a:solidFill>
                <a:latin typeface="Intel Clear"/>
              </a:rPr>
              <a:t>Gateway</a:t>
            </a:r>
          </a:p>
        </p:txBody>
      </p:sp>
      <p:sp>
        <p:nvSpPr>
          <p:cNvPr id="81" name="Shape 1545"/>
          <p:cNvSpPr txBox="1"/>
          <p:nvPr/>
        </p:nvSpPr>
        <p:spPr>
          <a:xfrm>
            <a:off x="6777393" y="3080155"/>
            <a:ext cx="1786162" cy="431800"/>
          </a:xfrm>
          <a:prstGeom prst="rect">
            <a:avLst/>
          </a:prstGeom>
          <a:solidFill>
            <a:schemeClr val="accent1">
              <a:lumMod val="75000"/>
            </a:schemeClr>
          </a:solidFill>
          <a:ln>
            <a:noFill/>
          </a:ln>
        </p:spPr>
        <p:txBody>
          <a:bodyPr lIns="76200" tIns="76200" rIns="36000" bIns="76200" anchor="ctr" anchorCtr="0">
            <a:noAutofit/>
          </a:bodyPr>
          <a:lstStyle/>
          <a:p>
            <a:pPr algn="ctr" defTabSz="457200">
              <a:buClr>
                <a:srgbClr val="B1BABF"/>
              </a:buClr>
              <a:buSzPct val="25000"/>
              <a:buFont typeface="Arial"/>
              <a:buNone/>
            </a:pPr>
            <a:r>
              <a:rPr lang="en-US" sz="700" kern="1200" dirty="0" err="1" smtClean="0">
                <a:solidFill>
                  <a:prstClr val="white"/>
                </a:solidFill>
              </a:rPr>
              <a:t>Windriver</a:t>
            </a:r>
            <a:r>
              <a:rPr lang="en-US" sz="700" kern="1200" dirty="0" smtClean="0">
                <a:solidFill>
                  <a:prstClr val="white"/>
                </a:solidFill>
              </a:rPr>
              <a:t> Linux</a:t>
            </a:r>
            <a:endParaRPr lang="en-US" sz="700" kern="1200" dirty="0">
              <a:solidFill>
                <a:prstClr val="white"/>
              </a:solidFill>
            </a:endParaRPr>
          </a:p>
        </p:txBody>
      </p:sp>
      <p:sp>
        <p:nvSpPr>
          <p:cNvPr id="3" name="TextBox 2"/>
          <p:cNvSpPr txBox="1"/>
          <p:nvPr/>
        </p:nvSpPr>
        <p:spPr>
          <a:xfrm>
            <a:off x="4126294" y="1749124"/>
            <a:ext cx="742831" cy="107722"/>
          </a:xfrm>
          <a:prstGeom prst="rect">
            <a:avLst/>
          </a:prstGeom>
          <a:noFill/>
        </p:spPr>
        <p:txBody>
          <a:bodyPr vert="horz" wrap="square" lIns="0" tIns="0" rIns="0" bIns="0" rtlCol="0">
            <a:spAutoFit/>
          </a:bodyPr>
          <a:lstStyle/>
          <a:p>
            <a:pPr defTabSz="457200"/>
            <a:r>
              <a:rPr lang="en-US" sz="700" kern="1200" dirty="0">
                <a:solidFill>
                  <a:srgbClr val="003C71"/>
                </a:solidFill>
                <a:latin typeface="Intel Clear"/>
                <a:ea typeface=""/>
                <a:cs typeface=""/>
              </a:rPr>
              <a:t>Arduino*</a:t>
            </a:r>
          </a:p>
        </p:txBody>
      </p:sp>
      <p:sp>
        <p:nvSpPr>
          <p:cNvPr id="82" name="TextBox 81"/>
          <p:cNvSpPr txBox="1"/>
          <p:nvPr/>
        </p:nvSpPr>
        <p:spPr>
          <a:xfrm>
            <a:off x="4126294" y="1905000"/>
            <a:ext cx="742831" cy="107722"/>
          </a:xfrm>
          <a:prstGeom prst="rect">
            <a:avLst/>
          </a:prstGeom>
          <a:noFill/>
        </p:spPr>
        <p:txBody>
          <a:bodyPr vert="horz" wrap="square" lIns="0" tIns="0" rIns="0" bIns="0" rtlCol="0">
            <a:spAutoFit/>
          </a:bodyPr>
          <a:lstStyle/>
          <a:p>
            <a:pPr defTabSz="457200"/>
            <a:r>
              <a:rPr lang="en-US" sz="700" kern="1200" dirty="0" smtClean="0">
                <a:solidFill>
                  <a:srgbClr val="003C71"/>
                </a:solidFill>
                <a:latin typeface="Intel Clear"/>
                <a:ea typeface=""/>
                <a:cs typeface=""/>
              </a:rPr>
              <a:t>Node-RED</a:t>
            </a:r>
            <a:endParaRPr lang="en-US" sz="700" kern="1200" dirty="0">
              <a:solidFill>
                <a:srgbClr val="003C71"/>
              </a:solidFill>
              <a:latin typeface="Intel Clear"/>
              <a:ea typeface=""/>
              <a:cs typeface=""/>
            </a:endParaRPr>
          </a:p>
        </p:txBody>
      </p:sp>
      <p:sp>
        <p:nvSpPr>
          <p:cNvPr id="83" name="TextBox 82"/>
          <p:cNvSpPr txBox="1"/>
          <p:nvPr/>
        </p:nvSpPr>
        <p:spPr>
          <a:xfrm>
            <a:off x="5002898" y="1632822"/>
            <a:ext cx="742831" cy="107722"/>
          </a:xfrm>
          <a:prstGeom prst="rect">
            <a:avLst/>
          </a:prstGeom>
          <a:noFill/>
        </p:spPr>
        <p:txBody>
          <a:bodyPr vert="horz" wrap="square" lIns="0" tIns="0" rIns="0" bIns="0" rtlCol="0">
            <a:spAutoFit/>
          </a:bodyPr>
          <a:lstStyle/>
          <a:p>
            <a:pPr defTabSz="457200"/>
            <a:r>
              <a:rPr lang="en-US" sz="700" kern="1200" dirty="0">
                <a:solidFill>
                  <a:srgbClr val="003C71"/>
                </a:solidFill>
                <a:latin typeface="Intel Clear"/>
                <a:ea typeface=""/>
                <a:cs typeface=""/>
              </a:rPr>
              <a:t>Intel® XDK</a:t>
            </a:r>
          </a:p>
        </p:txBody>
      </p:sp>
      <p:sp>
        <p:nvSpPr>
          <p:cNvPr id="84" name="TextBox 83"/>
          <p:cNvSpPr txBox="1"/>
          <p:nvPr/>
        </p:nvSpPr>
        <p:spPr>
          <a:xfrm>
            <a:off x="5007898" y="1805005"/>
            <a:ext cx="592255" cy="323165"/>
          </a:xfrm>
          <a:prstGeom prst="rect">
            <a:avLst/>
          </a:prstGeom>
          <a:noFill/>
        </p:spPr>
        <p:txBody>
          <a:bodyPr vert="horz" wrap="square" lIns="0" tIns="0" rIns="0" bIns="0" rtlCol="0">
            <a:spAutoFit/>
          </a:bodyPr>
          <a:lstStyle/>
          <a:p>
            <a:pPr defTabSz="457200"/>
            <a:r>
              <a:rPr lang="en-US" sz="700" kern="1200" dirty="0" smtClean="0">
                <a:solidFill>
                  <a:srgbClr val="003C71"/>
                </a:solidFill>
                <a:latin typeface="Intel Clear"/>
                <a:ea typeface=""/>
                <a:cs typeface=""/>
              </a:rPr>
              <a:t>Intel® System Studio, </a:t>
            </a:r>
            <a:r>
              <a:rPr lang="en-US" sz="700" kern="1200" dirty="0" err="1" smtClean="0">
                <a:solidFill>
                  <a:srgbClr val="003C71"/>
                </a:solidFill>
                <a:latin typeface="Intel Clear"/>
                <a:ea typeface=""/>
                <a:cs typeface=""/>
              </a:rPr>
              <a:t>IoT</a:t>
            </a:r>
            <a:r>
              <a:rPr lang="en-US" sz="700" kern="1200" dirty="0" smtClean="0">
                <a:solidFill>
                  <a:srgbClr val="003C71"/>
                </a:solidFill>
                <a:latin typeface="Intel Clear"/>
                <a:ea typeface=""/>
                <a:cs typeface=""/>
              </a:rPr>
              <a:t> Edition</a:t>
            </a:r>
            <a:endParaRPr lang="en-US" sz="700" kern="1200" dirty="0">
              <a:solidFill>
                <a:srgbClr val="003C71"/>
              </a:solidFill>
              <a:latin typeface="Intel Clear"/>
              <a:ea typeface=""/>
              <a:cs typeface=""/>
            </a:endParaRPr>
          </a:p>
        </p:txBody>
      </p:sp>
      <p:sp>
        <p:nvSpPr>
          <p:cNvPr id="85" name="TextBox 84"/>
          <p:cNvSpPr txBox="1"/>
          <p:nvPr/>
        </p:nvSpPr>
        <p:spPr>
          <a:xfrm>
            <a:off x="5618146" y="1747816"/>
            <a:ext cx="742831" cy="107722"/>
          </a:xfrm>
          <a:prstGeom prst="rect">
            <a:avLst/>
          </a:prstGeom>
          <a:noFill/>
        </p:spPr>
        <p:txBody>
          <a:bodyPr vert="horz" wrap="square" lIns="0" tIns="0" rIns="0" bIns="0" rtlCol="0">
            <a:spAutoFit/>
          </a:bodyPr>
          <a:lstStyle/>
          <a:p>
            <a:pPr defTabSz="457200"/>
            <a:r>
              <a:rPr lang="en-US" sz="700" kern="1200" dirty="0">
                <a:solidFill>
                  <a:srgbClr val="003C71"/>
                </a:solidFill>
                <a:latin typeface="Intel Clear"/>
                <a:ea typeface=""/>
                <a:cs typeface=""/>
              </a:rPr>
              <a:t>Wind River*</a:t>
            </a:r>
          </a:p>
        </p:txBody>
      </p:sp>
      <p:sp>
        <p:nvSpPr>
          <p:cNvPr id="86" name="TextBox 85"/>
          <p:cNvSpPr txBox="1"/>
          <p:nvPr/>
        </p:nvSpPr>
        <p:spPr>
          <a:xfrm>
            <a:off x="5618146" y="1920344"/>
            <a:ext cx="742831" cy="107722"/>
          </a:xfrm>
          <a:prstGeom prst="rect">
            <a:avLst/>
          </a:prstGeom>
          <a:noFill/>
        </p:spPr>
        <p:txBody>
          <a:bodyPr vert="horz" wrap="square" lIns="0" tIns="0" rIns="0" bIns="0" rtlCol="0">
            <a:spAutoFit/>
          </a:bodyPr>
          <a:lstStyle/>
          <a:p>
            <a:pPr defTabSz="457200"/>
            <a:r>
              <a:rPr lang="en-US" sz="700" kern="1200" dirty="0">
                <a:solidFill>
                  <a:srgbClr val="003C71"/>
                </a:solidFill>
                <a:latin typeface="Intel Clear"/>
                <a:ea typeface=""/>
                <a:cs typeface=""/>
              </a:rPr>
              <a:t>IDP/Workbench</a:t>
            </a:r>
          </a:p>
        </p:txBody>
      </p:sp>
      <p:sp>
        <p:nvSpPr>
          <p:cNvPr id="88" name="TextBox 87"/>
          <p:cNvSpPr txBox="1"/>
          <p:nvPr/>
        </p:nvSpPr>
        <p:spPr>
          <a:xfrm>
            <a:off x="6477000" y="1747816"/>
            <a:ext cx="742831" cy="215444"/>
          </a:xfrm>
          <a:prstGeom prst="rect">
            <a:avLst/>
          </a:prstGeom>
          <a:noFill/>
        </p:spPr>
        <p:txBody>
          <a:bodyPr vert="horz" wrap="square" lIns="0" tIns="0" rIns="0" bIns="0" rtlCol="0">
            <a:spAutoFit/>
          </a:bodyPr>
          <a:lstStyle/>
          <a:p>
            <a:pPr defTabSz="457200"/>
            <a:r>
              <a:rPr lang="en-US" sz="700" kern="1200" dirty="0">
                <a:solidFill>
                  <a:srgbClr val="003C71"/>
                </a:solidFill>
                <a:latin typeface="Intel Clear"/>
                <a:ea typeface=""/>
                <a:cs typeface=""/>
              </a:rPr>
              <a:t>Intel® System Studio</a:t>
            </a:r>
          </a:p>
        </p:txBody>
      </p:sp>
      <p:sp>
        <p:nvSpPr>
          <p:cNvPr id="89" name="TextBox 88"/>
          <p:cNvSpPr txBox="1"/>
          <p:nvPr/>
        </p:nvSpPr>
        <p:spPr>
          <a:xfrm>
            <a:off x="7162801" y="1747816"/>
            <a:ext cx="604832" cy="215444"/>
          </a:xfrm>
          <a:prstGeom prst="rect">
            <a:avLst/>
          </a:prstGeom>
          <a:noFill/>
        </p:spPr>
        <p:txBody>
          <a:bodyPr vert="horz" wrap="square" lIns="0" tIns="0" rIns="0" bIns="0" rtlCol="0">
            <a:spAutoFit/>
          </a:bodyPr>
          <a:lstStyle/>
          <a:p>
            <a:pPr defTabSz="457200"/>
            <a:r>
              <a:rPr lang="en-US" sz="700" kern="1200" dirty="0">
                <a:solidFill>
                  <a:srgbClr val="003C71"/>
                </a:solidFill>
                <a:latin typeface="Intel Clear"/>
                <a:ea typeface=""/>
                <a:cs typeface=""/>
              </a:rPr>
              <a:t>Wind River </a:t>
            </a:r>
          </a:p>
          <a:p>
            <a:pPr defTabSz="457200"/>
            <a:r>
              <a:rPr lang="en-US" sz="700" kern="1200" dirty="0">
                <a:solidFill>
                  <a:srgbClr val="003C71"/>
                </a:solidFill>
                <a:latin typeface="Intel Clear"/>
                <a:ea typeface=""/>
                <a:cs typeface=""/>
              </a:rPr>
              <a:t>Helix</a:t>
            </a:r>
          </a:p>
        </p:txBody>
      </p:sp>
      <p:sp>
        <p:nvSpPr>
          <p:cNvPr id="90" name="TextBox 89"/>
          <p:cNvSpPr txBox="1"/>
          <p:nvPr/>
        </p:nvSpPr>
        <p:spPr>
          <a:xfrm>
            <a:off x="7724952" y="1747816"/>
            <a:ext cx="621209" cy="215444"/>
          </a:xfrm>
          <a:prstGeom prst="rect">
            <a:avLst/>
          </a:prstGeom>
          <a:noFill/>
        </p:spPr>
        <p:txBody>
          <a:bodyPr vert="horz" wrap="square" lIns="0" tIns="0" rIns="0" bIns="0" rtlCol="0">
            <a:spAutoFit/>
          </a:bodyPr>
          <a:lstStyle/>
          <a:p>
            <a:pPr defTabSz="457200"/>
            <a:r>
              <a:rPr lang="en-US" sz="700" kern="1200" dirty="0">
                <a:solidFill>
                  <a:srgbClr val="003C71"/>
                </a:solidFill>
                <a:latin typeface="Intel Clear"/>
                <a:ea typeface=""/>
                <a:cs typeface=""/>
              </a:rPr>
              <a:t>Wind River SNICS</a:t>
            </a:r>
          </a:p>
        </p:txBody>
      </p:sp>
      <p:sp>
        <p:nvSpPr>
          <p:cNvPr id="91" name="TextBox 90"/>
          <p:cNvSpPr txBox="1"/>
          <p:nvPr/>
        </p:nvSpPr>
        <p:spPr>
          <a:xfrm>
            <a:off x="8305800" y="1747816"/>
            <a:ext cx="562267" cy="323165"/>
          </a:xfrm>
          <a:prstGeom prst="rect">
            <a:avLst/>
          </a:prstGeom>
          <a:noFill/>
        </p:spPr>
        <p:txBody>
          <a:bodyPr vert="horz" wrap="square" lIns="0" tIns="0" rIns="0" bIns="0" rtlCol="0">
            <a:spAutoFit/>
          </a:bodyPr>
          <a:lstStyle/>
          <a:p>
            <a:pPr defTabSz="457200"/>
            <a:r>
              <a:rPr lang="en-US" sz="700" kern="1200" dirty="0">
                <a:solidFill>
                  <a:srgbClr val="003C71"/>
                </a:solidFill>
                <a:latin typeface="Intel Clear"/>
                <a:ea typeface=""/>
                <a:cs typeface=""/>
              </a:rPr>
              <a:t>Intel® </a:t>
            </a:r>
            <a:br>
              <a:rPr lang="en-US" sz="700" kern="1200" dirty="0">
                <a:solidFill>
                  <a:srgbClr val="003C71"/>
                </a:solidFill>
                <a:latin typeface="Intel Clear"/>
                <a:ea typeface=""/>
                <a:cs typeface=""/>
              </a:rPr>
            </a:br>
            <a:r>
              <a:rPr lang="en-US" sz="700" kern="1200" dirty="0" err="1">
                <a:solidFill>
                  <a:srgbClr val="003C71"/>
                </a:solidFill>
                <a:latin typeface="Intel Clear"/>
                <a:ea typeface=""/>
                <a:cs typeface=""/>
              </a:rPr>
              <a:t>CoFluent</a:t>
            </a:r>
            <a:endParaRPr lang="en-US" sz="700" kern="1200" dirty="0">
              <a:solidFill>
                <a:srgbClr val="003C71"/>
              </a:solidFill>
              <a:latin typeface="Intel Clear"/>
              <a:ea typeface=""/>
              <a:cs typeface=""/>
            </a:endParaRPr>
          </a:p>
          <a:p>
            <a:pPr defTabSz="457200"/>
            <a:r>
              <a:rPr lang="en-US" sz="700" kern="1200" dirty="0">
                <a:solidFill>
                  <a:srgbClr val="003C71"/>
                </a:solidFill>
                <a:latin typeface="Intel Clear"/>
                <a:ea typeface=""/>
                <a:cs typeface=""/>
              </a:rPr>
              <a:t>Studio</a:t>
            </a:r>
          </a:p>
        </p:txBody>
      </p:sp>
    </p:spTree>
    <p:extLst>
      <p:ext uri="{BB962C8B-B14F-4D97-AF65-F5344CB8AC3E}">
        <p14:creationId xmlns:p14="http://schemas.microsoft.com/office/powerpoint/2010/main" val="396410393"/>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73"/>
        <p:cNvGrpSpPr/>
        <p:nvPr/>
      </p:nvGrpSpPr>
      <p:grpSpPr>
        <a:xfrm>
          <a:off x="0" y="0"/>
          <a:ext cx="0" cy="0"/>
          <a:chOff x="0" y="0"/>
          <a:chExt cx="0" cy="0"/>
        </a:xfrm>
      </p:grpSpPr>
      <p:sp>
        <p:nvSpPr>
          <p:cNvPr id="1535" name="Shape 1535"/>
          <p:cNvSpPr txBox="1"/>
          <p:nvPr/>
        </p:nvSpPr>
        <p:spPr>
          <a:xfrm>
            <a:off x="4581625" y="3114980"/>
            <a:ext cx="799731" cy="403047"/>
          </a:xfrm>
          <a:prstGeom prst="rect">
            <a:avLst/>
          </a:prstGeom>
          <a:solidFill>
            <a:srgbClr val="7E8D96"/>
          </a:solidFill>
          <a:ln>
            <a:noFill/>
          </a:ln>
        </p:spPr>
        <p:txBody>
          <a:bodyPr lIns="76200" tIns="76200" rIns="36000" bIns="76200" anchor="ctr" anchorCtr="0">
            <a:noAutofit/>
          </a:bodyPr>
          <a:lstStyle/>
          <a:p>
            <a:pPr algn="ctr" defTabSz="457200">
              <a:buSzPct val="25000"/>
            </a:pPr>
            <a:r>
              <a:rPr lang="en-US" sz="800" kern="1200">
                <a:solidFill>
                  <a:prstClr val="white"/>
                </a:solidFill>
              </a:rPr>
              <a:t>Yocto* Project  Linux* OS image</a:t>
            </a:r>
          </a:p>
        </p:txBody>
      </p:sp>
      <p:pic>
        <p:nvPicPr>
          <p:cNvPr id="1536" name="Shape 1536"/>
          <p:cNvPicPr preferRelativeResize="0"/>
          <p:nvPr/>
        </p:nvPicPr>
        <p:blipFill rotWithShape="1">
          <a:blip r:embed="rId3">
            <a:alphaModFix/>
          </a:blip>
          <a:srcRect/>
          <a:stretch/>
        </p:blipFill>
        <p:spPr>
          <a:xfrm>
            <a:off x="4062121" y="3150165"/>
            <a:ext cx="410187" cy="378143"/>
          </a:xfrm>
          <a:prstGeom prst="rect">
            <a:avLst/>
          </a:prstGeom>
          <a:noFill/>
          <a:ln>
            <a:noFill/>
          </a:ln>
        </p:spPr>
      </p:pic>
      <p:sp>
        <p:nvSpPr>
          <p:cNvPr id="1537" name="Shape 1537"/>
          <p:cNvSpPr/>
          <p:nvPr/>
        </p:nvSpPr>
        <p:spPr>
          <a:xfrm>
            <a:off x="5520798" y="3215145"/>
            <a:ext cx="316104" cy="211969"/>
          </a:xfrm>
          <a:prstGeom prst="rightArrow">
            <a:avLst>
              <a:gd name="adj1" fmla="val 50000"/>
              <a:gd name="adj2" fmla="val 50000"/>
            </a:avLst>
          </a:prstGeom>
          <a:solidFill>
            <a:schemeClr val="dk2"/>
          </a:solidFill>
          <a:ln>
            <a:noFill/>
          </a:ln>
        </p:spPr>
        <p:txBody>
          <a:bodyPr lIns="91350" tIns="45675" rIns="91350" bIns="45675" anchor="t" anchorCtr="1">
            <a:noAutofit/>
          </a:bodyPr>
          <a:lstStyle/>
          <a:p>
            <a:pPr algn="ctr" defTabSz="457200">
              <a:lnSpc>
                <a:spcPct val="95000"/>
              </a:lnSpc>
              <a:buClr>
                <a:srgbClr val="FFFFFF"/>
              </a:buClr>
              <a:buFont typeface="Noto Symbol"/>
              <a:buNone/>
            </a:pPr>
            <a:endParaRPr sz="2000" kern="1200" dirty="0">
              <a:solidFill>
                <a:srgbClr val="FFFFFF"/>
              </a:solidFill>
              <a:sym typeface="Arial Narrow"/>
            </a:endParaRPr>
          </a:p>
        </p:txBody>
      </p:sp>
      <p:sp>
        <p:nvSpPr>
          <p:cNvPr id="1539" name="Shape 1539"/>
          <p:cNvSpPr txBox="1">
            <a:spLocks noGrp="1"/>
          </p:cNvSpPr>
          <p:nvPr>
            <p:ph type="title"/>
          </p:nvPr>
        </p:nvSpPr>
        <p:spPr>
          <a:xfrm>
            <a:off x="455612" y="160227"/>
            <a:ext cx="8229600" cy="451800"/>
          </a:xfrm>
          <a:prstGeom prst="rect">
            <a:avLst/>
          </a:prstGeom>
          <a:noFill/>
          <a:ln>
            <a:noFill/>
          </a:ln>
        </p:spPr>
        <p:txBody>
          <a:bodyPr lIns="0" tIns="0" rIns="0" bIns="0" anchor="t" anchorCtr="0">
            <a:noAutofit/>
          </a:bodyPr>
          <a:lstStyle/>
          <a:p>
            <a:pPr marL="0" marR="0" lvl="0" indent="0" algn="l" rtl="0">
              <a:lnSpc>
                <a:spcPct val="100000"/>
              </a:lnSpc>
              <a:spcBef>
                <a:spcPts val="0"/>
              </a:spcBef>
              <a:buClr>
                <a:schemeClr val="dk2"/>
              </a:buClr>
              <a:buSzPct val="25000"/>
              <a:buFont typeface="Arial"/>
              <a:buNone/>
            </a:pPr>
            <a:r>
              <a:rPr lang="en-US" sz="4000" b="0" i="0" u="none" strike="noStrike" cap="none" baseline="0" dirty="0">
                <a:solidFill>
                  <a:schemeClr val="dk2"/>
                </a:solidFill>
                <a:latin typeface="Intel Clear Pro Bold"/>
                <a:ea typeface="Arial"/>
                <a:cs typeface="Intel Clear Pro Bold"/>
                <a:sym typeface="Arial"/>
              </a:rPr>
              <a:t>Intel</a:t>
            </a:r>
            <a:r>
              <a:rPr lang="en-US" sz="4000" b="0" i="0" u="none" strike="noStrike" cap="none" dirty="0">
                <a:solidFill>
                  <a:schemeClr val="dk2"/>
                </a:solidFill>
                <a:latin typeface="Intel Clear Pro Bold"/>
                <a:ea typeface="Arial"/>
                <a:cs typeface="Intel Clear Pro Bold"/>
                <a:sym typeface="Arial"/>
              </a:rPr>
              <a:t>®</a:t>
            </a:r>
            <a:r>
              <a:rPr lang="en-US" sz="4000" b="0" i="0" u="none" strike="noStrike" cap="none" baseline="0" dirty="0">
                <a:solidFill>
                  <a:schemeClr val="dk2"/>
                </a:solidFill>
                <a:latin typeface="Intel Clear Pro Bold"/>
                <a:ea typeface="Arial"/>
                <a:cs typeface="Intel Clear Pro Bold"/>
                <a:sym typeface="Arial"/>
              </a:rPr>
              <a:t> </a:t>
            </a:r>
            <a:r>
              <a:rPr lang="en-US" sz="4000" b="0" i="0" u="none" strike="noStrike" cap="none" baseline="0" dirty="0" err="1">
                <a:solidFill>
                  <a:schemeClr val="dk2"/>
                </a:solidFill>
                <a:latin typeface="Intel Clear Pro Bold"/>
                <a:ea typeface="Arial"/>
                <a:cs typeface="Intel Clear Pro Bold"/>
                <a:sym typeface="Arial"/>
              </a:rPr>
              <a:t>IoT</a:t>
            </a:r>
            <a:r>
              <a:rPr lang="en-US" sz="4000" b="0" i="0" u="none" strike="noStrike" cap="none" baseline="0" dirty="0">
                <a:solidFill>
                  <a:schemeClr val="dk2"/>
                </a:solidFill>
                <a:latin typeface="Intel Clear Pro Bold"/>
                <a:ea typeface="Arial"/>
                <a:cs typeface="Intel Clear Pro Bold"/>
                <a:sym typeface="Arial"/>
              </a:rPr>
              <a:t> Developer Kit</a:t>
            </a:r>
          </a:p>
        </p:txBody>
      </p:sp>
      <p:sp>
        <p:nvSpPr>
          <p:cNvPr id="1541" name="Shape 1541"/>
          <p:cNvSpPr/>
          <p:nvPr/>
        </p:nvSpPr>
        <p:spPr>
          <a:xfrm>
            <a:off x="307975" y="7937"/>
            <a:ext cx="304799" cy="304801"/>
          </a:xfrm>
          <a:prstGeom prst="rect">
            <a:avLst/>
          </a:prstGeom>
          <a:noFill/>
          <a:ln>
            <a:noFill/>
          </a:ln>
        </p:spPr>
        <p:txBody>
          <a:bodyPr lIns="91425" tIns="45700" rIns="91425" bIns="45700" anchor="t" anchorCtr="0">
            <a:noAutofit/>
          </a:bodyPr>
          <a:lstStyle/>
          <a:p>
            <a:pPr defTabSz="457200"/>
            <a:endParaRPr sz="1800" kern="1200">
              <a:solidFill>
                <a:srgbClr val="FFFFFF"/>
              </a:solidFill>
            </a:endParaRPr>
          </a:p>
        </p:txBody>
      </p:sp>
      <p:sp>
        <p:nvSpPr>
          <p:cNvPr id="1475" name="Shape 1475"/>
          <p:cNvSpPr/>
          <p:nvPr/>
        </p:nvSpPr>
        <p:spPr>
          <a:xfrm>
            <a:off x="3560186" y="4475467"/>
            <a:ext cx="5436325" cy="251428"/>
          </a:xfrm>
          <a:prstGeom prst="rect">
            <a:avLst/>
          </a:prstGeom>
          <a:solidFill>
            <a:srgbClr val="FFFFFF"/>
          </a:solidFill>
          <a:ln w="25400" cap="flat" cmpd="sng">
            <a:noFill/>
            <a:prstDash val="solid"/>
            <a:round/>
            <a:headEnd type="none" w="med" len="med"/>
            <a:tailEnd type="none" w="med" len="med"/>
          </a:ln>
        </p:spPr>
        <p:txBody>
          <a:bodyPr lIns="91425" tIns="45700" rIns="91425" bIns="45700" anchor="ctr" anchorCtr="0">
            <a:noAutofit/>
          </a:bodyPr>
          <a:lstStyle/>
          <a:p>
            <a:pPr algn="ctr" defTabSz="457200">
              <a:buClr>
                <a:srgbClr val="000000"/>
              </a:buClr>
              <a:buSzPct val="25000"/>
            </a:pPr>
            <a:r>
              <a:rPr lang="en-US" sz="1000" kern="1200" dirty="0">
                <a:latin typeface="Intel Clear"/>
              </a:rPr>
              <a:t>More details:</a:t>
            </a:r>
            <a:r>
              <a:rPr lang="en-US" sz="1000" kern="1200" dirty="0">
                <a:solidFill>
                  <a:srgbClr val="B1BABF"/>
                </a:solidFill>
                <a:latin typeface="Intel Clear"/>
              </a:rPr>
              <a:t> </a:t>
            </a:r>
            <a:r>
              <a:rPr lang="en-US" sz="1000" u="sng" kern="1200" dirty="0">
                <a:solidFill>
                  <a:srgbClr val="0071C5"/>
                </a:solidFill>
                <a:latin typeface="Intel Clear"/>
                <a:hlinkClick r:id="rId4"/>
              </a:rPr>
              <a:t>https://software.intel.com/en-us/iot/hardware/devkit</a:t>
            </a:r>
          </a:p>
        </p:txBody>
      </p:sp>
      <p:sp>
        <p:nvSpPr>
          <p:cNvPr id="1477" name="Shape 1477"/>
          <p:cNvSpPr/>
          <p:nvPr/>
        </p:nvSpPr>
        <p:spPr>
          <a:xfrm>
            <a:off x="3562918" y="2222444"/>
            <a:ext cx="5443033" cy="789803"/>
          </a:xfrm>
          <a:prstGeom prst="rect">
            <a:avLst/>
          </a:prstGeom>
          <a:solidFill>
            <a:srgbClr val="B2DAFF"/>
          </a:solidFill>
          <a:ln>
            <a:noFill/>
          </a:ln>
        </p:spPr>
        <p:txBody>
          <a:bodyPr lIns="91425" tIns="45700" rIns="91425" bIns="45700" anchor="ctr" anchorCtr="0">
            <a:noAutofit/>
          </a:bodyPr>
          <a:lstStyle/>
          <a:p>
            <a:pPr algn="ctr" defTabSz="457200">
              <a:buClr>
                <a:prstClr val="black"/>
              </a:buClr>
              <a:buFont typeface="Arial"/>
              <a:buNone/>
            </a:pPr>
            <a:endParaRPr sz="1200" kern="1200"/>
          </a:p>
        </p:txBody>
      </p:sp>
      <p:sp>
        <p:nvSpPr>
          <p:cNvPr id="1478" name="Shape 1478"/>
          <p:cNvSpPr/>
          <p:nvPr/>
        </p:nvSpPr>
        <p:spPr>
          <a:xfrm>
            <a:off x="3562918" y="781050"/>
            <a:ext cx="5443033" cy="689429"/>
          </a:xfrm>
          <a:prstGeom prst="rect">
            <a:avLst/>
          </a:prstGeom>
          <a:solidFill>
            <a:schemeClr val="tx2"/>
          </a:solidFill>
          <a:ln>
            <a:noFill/>
          </a:ln>
        </p:spPr>
        <p:txBody>
          <a:bodyPr lIns="91425" tIns="45700" rIns="91425" bIns="45700" anchor="ctr" anchorCtr="0">
            <a:noAutofit/>
          </a:bodyPr>
          <a:lstStyle/>
          <a:p>
            <a:pPr algn="ctr" defTabSz="457200">
              <a:buClr>
                <a:prstClr val="black"/>
              </a:buClr>
              <a:buFont typeface="Arial"/>
              <a:buNone/>
            </a:pPr>
            <a:endParaRPr sz="1200" kern="1200"/>
          </a:p>
        </p:txBody>
      </p:sp>
      <p:sp>
        <p:nvSpPr>
          <p:cNvPr id="1479" name="Shape 1479"/>
          <p:cNvSpPr/>
          <p:nvPr/>
        </p:nvSpPr>
        <p:spPr>
          <a:xfrm>
            <a:off x="3562918" y="3606579"/>
            <a:ext cx="5443033" cy="886544"/>
          </a:xfrm>
          <a:prstGeom prst="rect">
            <a:avLst/>
          </a:prstGeom>
          <a:solidFill>
            <a:srgbClr val="B2DAFF"/>
          </a:solidFill>
          <a:ln>
            <a:noFill/>
          </a:ln>
        </p:spPr>
        <p:txBody>
          <a:bodyPr lIns="91425" tIns="45700" rIns="91425" bIns="45700" anchor="ctr" anchorCtr="0">
            <a:noAutofit/>
          </a:bodyPr>
          <a:lstStyle/>
          <a:p>
            <a:pPr algn="ctr" defTabSz="457200">
              <a:buClr>
                <a:prstClr val="black"/>
              </a:buClr>
              <a:buFont typeface="Arial"/>
              <a:buNone/>
            </a:pPr>
            <a:endParaRPr sz="1200" kern="1200"/>
          </a:p>
        </p:txBody>
      </p:sp>
      <p:sp>
        <p:nvSpPr>
          <p:cNvPr id="1480" name="Shape 1480"/>
          <p:cNvSpPr/>
          <p:nvPr/>
        </p:nvSpPr>
        <p:spPr>
          <a:xfrm>
            <a:off x="3562918" y="3049101"/>
            <a:ext cx="5443033" cy="516852"/>
          </a:xfrm>
          <a:prstGeom prst="rect">
            <a:avLst/>
          </a:prstGeom>
          <a:solidFill>
            <a:srgbClr val="66B4FF"/>
          </a:solidFill>
          <a:ln>
            <a:noFill/>
          </a:ln>
        </p:spPr>
        <p:txBody>
          <a:bodyPr lIns="91425" tIns="45700" rIns="91425" bIns="45700" anchor="ctr" anchorCtr="0">
            <a:noAutofit/>
          </a:bodyPr>
          <a:lstStyle/>
          <a:p>
            <a:pPr algn="ctr" defTabSz="457200">
              <a:buClr>
                <a:prstClr val="black"/>
              </a:buClr>
              <a:buFont typeface="Arial"/>
              <a:buNone/>
            </a:pPr>
            <a:endParaRPr sz="1200" kern="1200"/>
          </a:p>
        </p:txBody>
      </p:sp>
      <p:sp>
        <p:nvSpPr>
          <p:cNvPr id="1482" name="Shape 1482"/>
          <p:cNvSpPr txBox="1"/>
          <p:nvPr/>
        </p:nvSpPr>
        <p:spPr>
          <a:xfrm>
            <a:off x="3850180" y="2565798"/>
            <a:ext cx="1337310" cy="393716"/>
          </a:xfrm>
          <a:prstGeom prst="rect">
            <a:avLst/>
          </a:prstGeom>
          <a:solidFill>
            <a:schemeClr val="accent4"/>
          </a:solidFill>
          <a:ln>
            <a:noFill/>
          </a:ln>
        </p:spPr>
        <p:txBody>
          <a:bodyPr lIns="76200" tIns="76200" rIns="36000" bIns="76200" anchor="ctr" anchorCtr="0">
            <a:noAutofit/>
          </a:bodyPr>
          <a:lstStyle/>
          <a:p>
            <a:pPr algn="ctr" defTabSz="457200">
              <a:buClr>
                <a:srgbClr val="B1BABF"/>
              </a:buClr>
              <a:buSzPct val="25000"/>
              <a:buFont typeface="Arial"/>
              <a:buNone/>
            </a:pPr>
            <a:r>
              <a:rPr lang="en-US" sz="800" kern="1200" dirty="0">
                <a:solidFill>
                  <a:schemeClr val="tx1"/>
                </a:solidFill>
                <a:latin typeface="Intel Clear"/>
              </a:rPr>
              <a:t>I/O Library</a:t>
            </a:r>
          </a:p>
          <a:p>
            <a:pPr algn="ctr" defTabSz="457200">
              <a:buClr>
                <a:srgbClr val="B1BABF"/>
              </a:buClr>
              <a:buSzPct val="25000"/>
              <a:buFont typeface="Arial"/>
              <a:buNone/>
            </a:pPr>
            <a:r>
              <a:rPr lang="en-US" sz="700" kern="1200" dirty="0">
                <a:solidFill>
                  <a:schemeClr val="tx1"/>
                </a:solidFill>
                <a:latin typeface="Intel Clear"/>
              </a:rPr>
              <a:t>(SPI, GPIO, I2C,  AIO, UART)</a:t>
            </a:r>
          </a:p>
        </p:txBody>
      </p:sp>
      <p:sp>
        <p:nvSpPr>
          <p:cNvPr id="1483" name="Shape 1483"/>
          <p:cNvSpPr txBox="1"/>
          <p:nvPr/>
        </p:nvSpPr>
        <p:spPr>
          <a:xfrm rot="16200000">
            <a:off x="3264643" y="3928245"/>
            <a:ext cx="867733" cy="224401"/>
          </a:xfrm>
          <a:prstGeom prst="rect">
            <a:avLst/>
          </a:prstGeom>
          <a:noFill/>
          <a:ln>
            <a:noFill/>
          </a:ln>
        </p:spPr>
        <p:txBody>
          <a:bodyPr lIns="91425" tIns="45700" rIns="91425" bIns="45700" anchor="t" anchorCtr="0">
            <a:noAutofit/>
          </a:bodyPr>
          <a:lstStyle/>
          <a:p>
            <a:pPr algn="ctr" defTabSz="457200">
              <a:buClr>
                <a:srgbClr val="000000"/>
              </a:buClr>
              <a:buSzPct val="25000"/>
              <a:buFont typeface="Arial"/>
              <a:buNone/>
            </a:pPr>
            <a:r>
              <a:rPr lang="en-US" sz="900" b="1" kern="1200" dirty="0">
                <a:latin typeface="Intel Clear"/>
              </a:rPr>
              <a:t>Hard Ware</a:t>
            </a:r>
          </a:p>
        </p:txBody>
      </p:sp>
      <p:sp>
        <p:nvSpPr>
          <p:cNvPr id="1484" name="Shape 1484"/>
          <p:cNvSpPr txBox="1"/>
          <p:nvPr/>
        </p:nvSpPr>
        <p:spPr>
          <a:xfrm rot="16200000">
            <a:off x="3489241" y="3138350"/>
            <a:ext cx="555685" cy="359043"/>
          </a:xfrm>
          <a:prstGeom prst="rect">
            <a:avLst/>
          </a:prstGeom>
          <a:noFill/>
          <a:ln>
            <a:noFill/>
          </a:ln>
        </p:spPr>
        <p:txBody>
          <a:bodyPr lIns="91425" tIns="45700" rIns="91425" bIns="45700" anchor="t" anchorCtr="0">
            <a:noAutofit/>
          </a:bodyPr>
          <a:lstStyle/>
          <a:p>
            <a:pPr algn="ctr" defTabSz="457200">
              <a:buClr>
                <a:srgbClr val="000000"/>
              </a:buClr>
              <a:buSzPct val="25000"/>
              <a:buFont typeface="Arial"/>
              <a:buNone/>
            </a:pPr>
            <a:r>
              <a:rPr lang="en-US" sz="900" b="1" kern="1200" dirty="0">
                <a:latin typeface="Intel Clear"/>
              </a:rPr>
              <a:t>OS Image</a:t>
            </a:r>
          </a:p>
        </p:txBody>
      </p:sp>
      <p:sp>
        <p:nvSpPr>
          <p:cNvPr id="1485" name="Shape 1485"/>
          <p:cNvSpPr txBox="1"/>
          <p:nvPr/>
        </p:nvSpPr>
        <p:spPr>
          <a:xfrm rot="16200000">
            <a:off x="3362858" y="952596"/>
            <a:ext cx="821448" cy="359043"/>
          </a:xfrm>
          <a:prstGeom prst="rect">
            <a:avLst/>
          </a:prstGeom>
          <a:noFill/>
          <a:ln>
            <a:noFill/>
          </a:ln>
        </p:spPr>
        <p:txBody>
          <a:bodyPr lIns="91425" tIns="45700" rIns="91425" bIns="45700" anchor="t" anchorCtr="0">
            <a:noAutofit/>
          </a:bodyPr>
          <a:lstStyle/>
          <a:p>
            <a:pPr algn="ctr" defTabSz="457200">
              <a:buClr>
                <a:srgbClr val="000000"/>
              </a:buClr>
              <a:buSzPct val="25000"/>
              <a:buFont typeface="Arial"/>
              <a:buNone/>
            </a:pPr>
            <a:r>
              <a:rPr lang="en-US" sz="900" b="1" kern="1200" dirty="0">
                <a:solidFill>
                  <a:prstClr val="white"/>
                </a:solidFill>
                <a:latin typeface="Intel Clear"/>
              </a:rPr>
              <a:t>Cloud Edge Analytics</a:t>
            </a:r>
          </a:p>
        </p:txBody>
      </p:sp>
      <p:sp>
        <p:nvSpPr>
          <p:cNvPr id="1488" name="Shape 1488"/>
          <p:cNvSpPr/>
          <p:nvPr/>
        </p:nvSpPr>
        <p:spPr>
          <a:xfrm>
            <a:off x="8052486" y="3662442"/>
            <a:ext cx="883373" cy="752839"/>
          </a:xfrm>
          <a:prstGeom prst="roundRect">
            <a:avLst>
              <a:gd name="adj" fmla="val 0"/>
            </a:avLst>
          </a:prstGeom>
          <a:solidFill>
            <a:schemeClr val="accent4"/>
          </a:solidFill>
          <a:ln w="12700" cap="flat" cmpd="sng">
            <a:solidFill>
              <a:srgbClr val="0071C5"/>
            </a:solidFill>
            <a:prstDash val="sysDot"/>
            <a:round/>
            <a:headEnd type="none" w="med" len="med"/>
            <a:tailEnd type="none" w="med" len="med"/>
          </a:ln>
        </p:spPr>
        <p:txBody>
          <a:bodyPr lIns="91350" tIns="45675" rIns="91350" bIns="45675" anchor="t" anchorCtr="1">
            <a:noAutofit/>
          </a:bodyPr>
          <a:lstStyle/>
          <a:p>
            <a:pPr algn="ctr" defTabSz="457200">
              <a:lnSpc>
                <a:spcPct val="95000"/>
              </a:lnSpc>
              <a:buClr>
                <a:srgbClr val="FFFFFF"/>
              </a:buClr>
              <a:buSzPct val="25000"/>
              <a:buFont typeface="Noto Symbol"/>
              <a:buNone/>
            </a:pPr>
            <a:endParaRPr lang="en-US" sz="800" kern="1200" dirty="0">
              <a:latin typeface="Intel Clear"/>
            </a:endParaRPr>
          </a:p>
          <a:p>
            <a:pPr algn="ctr" defTabSz="457200">
              <a:lnSpc>
                <a:spcPct val="95000"/>
              </a:lnSpc>
              <a:buClr>
                <a:srgbClr val="FFFFFF"/>
              </a:buClr>
              <a:buSzPct val="25000"/>
              <a:buFont typeface="Noto Symbol"/>
              <a:buNone/>
            </a:pPr>
            <a:endParaRPr lang="en-US" sz="800" kern="1200" dirty="0">
              <a:latin typeface="Intel Clear"/>
            </a:endParaRPr>
          </a:p>
          <a:p>
            <a:pPr algn="ctr" defTabSz="457200">
              <a:lnSpc>
                <a:spcPct val="95000"/>
              </a:lnSpc>
              <a:buClr>
                <a:srgbClr val="FFFFFF"/>
              </a:buClr>
              <a:buSzPct val="25000"/>
              <a:buFont typeface="Noto Symbol"/>
              <a:buNone/>
            </a:pPr>
            <a:r>
              <a:rPr lang="en-US" sz="800" kern="1200" dirty="0">
                <a:latin typeface="Intel Clear"/>
              </a:rPr>
              <a:t>Actuators</a:t>
            </a:r>
          </a:p>
        </p:txBody>
      </p:sp>
      <p:sp>
        <p:nvSpPr>
          <p:cNvPr id="1501" name="Shape 1501"/>
          <p:cNvSpPr/>
          <p:nvPr/>
        </p:nvSpPr>
        <p:spPr>
          <a:xfrm>
            <a:off x="7077679" y="3662439"/>
            <a:ext cx="882944" cy="756013"/>
          </a:xfrm>
          <a:prstGeom prst="roundRect">
            <a:avLst>
              <a:gd name="adj" fmla="val 0"/>
            </a:avLst>
          </a:prstGeom>
          <a:solidFill>
            <a:schemeClr val="accent4"/>
          </a:solidFill>
          <a:ln w="12700" cap="flat" cmpd="sng">
            <a:solidFill>
              <a:srgbClr val="0071C5"/>
            </a:solidFill>
            <a:prstDash val="sysDot"/>
            <a:round/>
            <a:headEnd type="none" w="med" len="med"/>
            <a:tailEnd type="none" w="med" len="med"/>
          </a:ln>
        </p:spPr>
        <p:txBody>
          <a:bodyPr lIns="91350" tIns="45675" rIns="91350" bIns="45675" anchor="t" anchorCtr="1">
            <a:noAutofit/>
          </a:bodyPr>
          <a:lstStyle/>
          <a:p>
            <a:pPr algn="ctr" defTabSz="457200">
              <a:lnSpc>
                <a:spcPct val="95000"/>
              </a:lnSpc>
              <a:buClr>
                <a:srgbClr val="FFFFFF"/>
              </a:buClr>
              <a:buSzPct val="25000"/>
              <a:buFont typeface="Noto Symbol"/>
              <a:buNone/>
            </a:pPr>
            <a:endParaRPr lang="en-US" sz="800" kern="1200" dirty="0">
              <a:latin typeface="Intel Clear"/>
            </a:endParaRPr>
          </a:p>
          <a:p>
            <a:pPr algn="ctr" defTabSz="457200">
              <a:lnSpc>
                <a:spcPct val="95000"/>
              </a:lnSpc>
              <a:buClr>
                <a:srgbClr val="FFFFFF"/>
              </a:buClr>
              <a:buSzPct val="25000"/>
              <a:buFont typeface="Noto Symbol"/>
              <a:buNone/>
            </a:pPr>
            <a:endParaRPr lang="en-US" sz="800" kern="1200" dirty="0">
              <a:latin typeface="Intel Clear"/>
            </a:endParaRPr>
          </a:p>
          <a:p>
            <a:pPr algn="ctr" defTabSz="457200">
              <a:lnSpc>
                <a:spcPct val="95000"/>
              </a:lnSpc>
              <a:buClr>
                <a:srgbClr val="FFFFFF"/>
              </a:buClr>
              <a:buSzPct val="25000"/>
              <a:buFont typeface="Noto Symbol"/>
              <a:buNone/>
            </a:pPr>
            <a:r>
              <a:rPr lang="en-US" sz="800" kern="1200" dirty="0">
                <a:latin typeface="Intel Clear"/>
              </a:rPr>
              <a:t>Sensors</a:t>
            </a:r>
          </a:p>
        </p:txBody>
      </p:sp>
      <p:sp>
        <p:nvSpPr>
          <p:cNvPr id="1513" name="Shape 1513"/>
          <p:cNvSpPr txBox="1"/>
          <p:nvPr/>
        </p:nvSpPr>
        <p:spPr>
          <a:xfrm rot="16200000">
            <a:off x="3263936" y="2515709"/>
            <a:ext cx="847209" cy="224401"/>
          </a:xfrm>
          <a:prstGeom prst="rect">
            <a:avLst/>
          </a:prstGeom>
          <a:noFill/>
          <a:ln>
            <a:noFill/>
          </a:ln>
        </p:spPr>
        <p:txBody>
          <a:bodyPr lIns="91425" tIns="45700" rIns="91425" bIns="45700" anchor="t" anchorCtr="0">
            <a:noAutofit/>
          </a:bodyPr>
          <a:lstStyle/>
          <a:p>
            <a:pPr algn="ctr" defTabSz="457200">
              <a:buClr>
                <a:srgbClr val="000000"/>
              </a:buClr>
              <a:buSzPct val="25000"/>
              <a:buFont typeface="Arial"/>
              <a:buNone/>
            </a:pPr>
            <a:r>
              <a:rPr lang="en-US" sz="900" b="1" kern="1200" dirty="0">
                <a:latin typeface="Intel Clear"/>
              </a:rPr>
              <a:t>Middleware</a:t>
            </a:r>
          </a:p>
        </p:txBody>
      </p:sp>
      <p:sp>
        <p:nvSpPr>
          <p:cNvPr id="1514" name="Shape 1514"/>
          <p:cNvSpPr txBox="1"/>
          <p:nvPr/>
        </p:nvSpPr>
        <p:spPr>
          <a:xfrm>
            <a:off x="5241744" y="2565799"/>
            <a:ext cx="1338911" cy="393716"/>
          </a:xfrm>
          <a:prstGeom prst="rect">
            <a:avLst/>
          </a:prstGeom>
          <a:solidFill>
            <a:schemeClr val="accent1"/>
          </a:solidFill>
          <a:ln>
            <a:noFill/>
          </a:ln>
        </p:spPr>
        <p:txBody>
          <a:bodyPr lIns="76200" tIns="76200" rIns="36000" bIns="76200" anchor="ctr" anchorCtr="0">
            <a:noAutofit/>
          </a:bodyPr>
          <a:lstStyle/>
          <a:p>
            <a:pPr algn="ctr" defTabSz="457200">
              <a:buClr>
                <a:srgbClr val="B1BABF"/>
              </a:buClr>
              <a:buSzPct val="25000"/>
              <a:buFont typeface="Arial"/>
              <a:buNone/>
            </a:pPr>
            <a:r>
              <a:rPr lang="en-US" sz="800" kern="1200" dirty="0">
                <a:solidFill>
                  <a:prstClr val="white"/>
                </a:solidFill>
                <a:latin typeface="Intel Clear"/>
              </a:rPr>
              <a:t>Communication Stack </a:t>
            </a:r>
          </a:p>
          <a:p>
            <a:pPr algn="ctr" defTabSz="457200">
              <a:buClr>
                <a:srgbClr val="B1BABF"/>
              </a:buClr>
              <a:buSzPct val="25000"/>
              <a:buFont typeface="Arial"/>
              <a:buNone/>
            </a:pPr>
            <a:r>
              <a:rPr lang="en-US" sz="700" kern="1200" dirty="0">
                <a:solidFill>
                  <a:prstClr val="white"/>
                </a:solidFill>
                <a:latin typeface="Intel Clear"/>
              </a:rPr>
              <a:t>(Wi-Fi, Bluetooth® Technology, </a:t>
            </a:r>
            <a:r>
              <a:rPr lang="en-US" sz="700" kern="1200" dirty="0" err="1">
                <a:solidFill>
                  <a:prstClr val="white"/>
                </a:solidFill>
                <a:latin typeface="Intel Clear"/>
              </a:rPr>
              <a:t>ZigBee</a:t>
            </a:r>
            <a:r>
              <a:rPr lang="en-US" sz="700" kern="1200" dirty="0">
                <a:solidFill>
                  <a:prstClr val="white"/>
                </a:solidFill>
                <a:latin typeface="Intel Clear"/>
              </a:rPr>
              <a:t>*, etc.)</a:t>
            </a:r>
          </a:p>
        </p:txBody>
      </p:sp>
      <p:sp>
        <p:nvSpPr>
          <p:cNvPr id="1515" name="Shape 1515"/>
          <p:cNvSpPr txBox="1"/>
          <p:nvPr/>
        </p:nvSpPr>
        <p:spPr>
          <a:xfrm>
            <a:off x="7735238" y="2565798"/>
            <a:ext cx="1090003" cy="393716"/>
          </a:xfrm>
          <a:prstGeom prst="rect">
            <a:avLst/>
          </a:prstGeom>
          <a:solidFill>
            <a:schemeClr val="accent1"/>
          </a:solidFill>
          <a:ln>
            <a:noFill/>
          </a:ln>
        </p:spPr>
        <p:txBody>
          <a:bodyPr lIns="76200" tIns="76200" rIns="36000" bIns="76200" anchor="ctr" anchorCtr="0">
            <a:noAutofit/>
          </a:bodyPr>
          <a:lstStyle/>
          <a:p>
            <a:pPr algn="ctr" defTabSz="457200">
              <a:buClr>
                <a:srgbClr val="B1BABF"/>
              </a:buClr>
              <a:buSzPct val="25000"/>
              <a:buFont typeface="Arial"/>
              <a:buNone/>
            </a:pPr>
            <a:r>
              <a:rPr lang="en-US" sz="800" kern="1200" dirty="0">
                <a:solidFill>
                  <a:prstClr val="white"/>
                </a:solidFill>
                <a:latin typeface="Intel Clear"/>
              </a:rPr>
              <a:t>Manageability, Security, </a:t>
            </a:r>
            <a:r>
              <a:rPr lang="en-US" sz="800" kern="1200" dirty="0" smtClean="0">
                <a:solidFill>
                  <a:prstClr val="white"/>
                </a:solidFill>
                <a:latin typeface="Intel Clear"/>
              </a:rPr>
              <a:t>etc</a:t>
            </a:r>
            <a:r>
              <a:rPr lang="en-US" sz="800" kern="1200" dirty="0">
                <a:solidFill>
                  <a:prstClr val="white"/>
                </a:solidFill>
                <a:latin typeface="Intel Clear"/>
              </a:rPr>
              <a:t>.</a:t>
            </a:r>
          </a:p>
        </p:txBody>
      </p:sp>
      <p:sp>
        <p:nvSpPr>
          <p:cNvPr id="1516" name="Shape 1516"/>
          <p:cNvSpPr txBox="1"/>
          <p:nvPr/>
        </p:nvSpPr>
        <p:spPr>
          <a:xfrm>
            <a:off x="3850180" y="2276099"/>
            <a:ext cx="5119318" cy="234860"/>
          </a:xfrm>
          <a:prstGeom prst="rect">
            <a:avLst/>
          </a:prstGeom>
          <a:solidFill>
            <a:schemeClr val="accent4"/>
          </a:solidFill>
          <a:ln>
            <a:noFill/>
          </a:ln>
        </p:spPr>
        <p:txBody>
          <a:bodyPr lIns="76200" tIns="76200" rIns="36000" bIns="76200" anchor="ctr" anchorCtr="0">
            <a:noAutofit/>
          </a:bodyPr>
          <a:lstStyle/>
          <a:p>
            <a:pPr algn="ctr" defTabSz="457200">
              <a:buClr>
                <a:srgbClr val="B1BABF"/>
              </a:buClr>
              <a:buSzPct val="25000"/>
              <a:buFont typeface="Arial"/>
              <a:buNone/>
            </a:pPr>
            <a:r>
              <a:rPr lang="en-US" sz="800" kern="1200" dirty="0">
                <a:solidFill>
                  <a:schemeClr val="tx1"/>
                </a:solidFill>
                <a:latin typeface="Intel Clear"/>
              </a:rPr>
              <a:t>API Bindings (C/C++, </a:t>
            </a:r>
            <a:r>
              <a:rPr lang="en-US" sz="800" kern="1200" dirty="0" err="1">
                <a:solidFill>
                  <a:schemeClr val="tx1"/>
                </a:solidFill>
                <a:latin typeface="Intel Clear"/>
              </a:rPr>
              <a:t>Node.JS</a:t>
            </a:r>
            <a:r>
              <a:rPr lang="en-US" sz="800" kern="1200" dirty="0">
                <a:solidFill>
                  <a:schemeClr val="tx1"/>
                </a:solidFill>
                <a:latin typeface="Intel Clear"/>
              </a:rPr>
              <a:t>*, Python*, Java*)</a:t>
            </a:r>
          </a:p>
        </p:txBody>
      </p:sp>
      <p:sp>
        <p:nvSpPr>
          <p:cNvPr id="1517" name="Shape 1517"/>
          <p:cNvSpPr txBox="1"/>
          <p:nvPr/>
        </p:nvSpPr>
        <p:spPr>
          <a:xfrm>
            <a:off x="6644615" y="2565798"/>
            <a:ext cx="1026662" cy="393716"/>
          </a:xfrm>
          <a:prstGeom prst="rect">
            <a:avLst/>
          </a:prstGeom>
          <a:solidFill>
            <a:schemeClr val="accent4"/>
          </a:solidFill>
          <a:ln>
            <a:noFill/>
          </a:ln>
        </p:spPr>
        <p:txBody>
          <a:bodyPr lIns="76200" tIns="76200" rIns="36000" bIns="76200" anchor="ctr" anchorCtr="0">
            <a:noAutofit/>
          </a:bodyPr>
          <a:lstStyle/>
          <a:p>
            <a:pPr algn="ctr" defTabSz="457200">
              <a:buClr>
                <a:srgbClr val="B1BABF"/>
              </a:buClr>
              <a:buSzPct val="25000"/>
              <a:buFont typeface="Arial"/>
              <a:buNone/>
            </a:pPr>
            <a:r>
              <a:rPr lang="en-US" sz="800" kern="1200" dirty="0">
                <a:solidFill>
                  <a:schemeClr val="tx1"/>
                </a:solidFill>
                <a:latin typeface="Intel Clear"/>
              </a:rPr>
              <a:t>Sensor &amp; Actuator Libraries</a:t>
            </a:r>
          </a:p>
        </p:txBody>
      </p:sp>
      <p:sp>
        <p:nvSpPr>
          <p:cNvPr id="1518" name="Shape 1518"/>
          <p:cNvSpPr/>
          <p:nvPr/>
        </p:nvSpPr>
        <p:spPr>
          <a:xfrm>
            <a:off x="3562918" y="1507370"/>
            <a:ext cx="5443033" cy="670483"/>
          </a:xfrm>
          <a:prstGeom prst="rect">
            <a:avLst/>
          </a:prstGeom>
          <a:solidFill>
            <a:srgbClr val="66B4FF"/>
          </a:solidFill>
          <a:ln>
            <a:noFill/>
          </a:ln>
        </p:spPr>
        <p:txBody>
          <a:bodyPr lIns="91425" tIns="45700" rIns="91425" bIns="45700" anchor="ctr" anchorCtr="0">
            <a:noAutofit/>
          </a:bodyPr>
          <a:lstStyle/>
          <a:p>
            <a:pPr algn="ctr" defTabSz="457200">
              <a:buClr>
                <a:prstClr val="black"/>
              </a:buClr>
              <a:buFont typeface="Arial"/>
              <a:buNone/>
            </a:pPr>
            <a:endParaRPr sz="1200" kern="1200"/>
          </a:p>
        </p:txBody>
      </p:sp>
      <p:sp>
        <p:nvSpPr>
          <p:cNvPr id="1519" name="Shape 1519"/>
          <p:cNvSpPr txBox="1"/>
          <p:nvPr/>
        </p:nvSpPr>
        <p:spPr>
          <a:xfrm rot="16200000">
            <a:off x="3277685" y="1741120"/>
            <a:ext cx="847209" cy="224401"/>
          </a:xfrm>
          <a:prstGeom prst="rect">
            <a:avLst/>
          </a:prstGeom>
          <a:noFill/>
          <a:ln>
            <a:noFill/>
          </a:ln>
        </p:spPr>
        <p:txBody>
          <a:bodyPr lIns="91425" tIns="45700" rIns="91425" bIns="45700" anchor="t" anchorCtr="0">
            <a:noAutofit/>
          </a:bodyPr>
          <a:lstStyle/>
          <a:p>
            <a:pPr algn="ctr" defTabSz="457200">
              <a:buClr>
                <a:srgbClr val="000000"/>
              </a:buClr>
              <a:buSzPct val="25000"/>
              <a:buFont typeface="Arial"/>
              <a:buNone/>
            </a:pPr>
            <a:r>
              <a:rPr lang="en-US" sz="900" b="1" kern="1200" dirty="0">
                <a:latin typeface="Intel Clear"/>
              </a:rPr>
              <a:t>IDE/ Tools</a:t>
            </a:r>
          </a:p>
        </p:txBody>
      </p:sp>
      <p:sp>
        <p:nvSpPr>
          <p:cNvPr id="1525" name="Shape 1525"/>
          <p:cNvSpPr/>
          <p:nvPr/>
        </p:nvSpPr>
        <p:spPr>
          <a:xfrm>
            <a:off x="4039946" y="961325"/>
            <a:ext cx="691637" cy="366344"/>
          </a:xfrm>
          <a:prstGeom prst="roundRect">
            <a:avLst>
              <a:gd name="adj" fmla="val 0"/>
            </a:avLst>
          </a:prstGeom>
          <a:noFill/>
          <a:ln>
            <a:noFill/>
          </a:ln>
        </p:spPr>
        <p:txBody>
          <a:bodyPr lIns="91425" tIns="45700" rIns="91425" bIns="45700" anchor="ctr" anchorCtr="0">
            <a:noAutofit/>
          </a:bodyPr>
          <a:lstStyle/>
          <a:p>
            <a:pPr algn="ctr" defTabSz="457200">
              <a:buClr>
                <a:srgbClr val="FFFFFF"/>
              </a:buClr>
              <a:buSzPct val="25000"/>
              <a:buFont typeface="Arial"/>
              <a:buNone/>
            </a:pPr>
            <a:r>
              <a:rPr lang="en-US" sz="900" kern="1200" dirty="0">
                <a:solidFill>
                  <a:prstClr val="white"/>
                </a:solidFill>
              </a:rPr>
              <a:t>IoT Cloud Analytics</a:t>
            </a:r>
          </a:p>
        </p:txBody>
      </p:sp>
      <p:sp>
        <p:nvSpPr>
          <p:cNvPr id="1526" name="Shape 1526"/>
          <p:cNvSpPr txBox="1"/>
          <p:nvPr/>
        </p:nvSpPr>
        <p:spPr>
          <a:xfrm>
            <a:off x="3922546" y="1483055"/>
            <a:ext cx="847209" cy="224401"/>
          </a:xfrm>
          <a:prstGeom prst="rect">
            <a:avLst/>
          </a:prstGeom>
          <a:noFill/>
          <a:ln>
            <a:noFill/>
          </a:ln>
        </p:spPr>
        <p:txBody>
          <a:bodyPr lIns="91425" tIns="45700" rIns="91425" bIns="45700" anchor="t" anchorCtr="0">
            <a:noAutofit/>
          </a:bodyPr>
          <a:lstStyle/>
          <a:p>
            <a:pPr algn="ctr" defTabSz="457200">
              <a:buClr>
                <a:srgbClr val="003C71"/>
              </a:buClr>
              <a:buSzPct val="25000"/>
              <a:buFont typeface="Arial"/>
              <a:buNone/>
            </a:pPr>
            <a:r>
              <a:rPr lang="en-US" sz="900" kern="1200" dirty="0">
                <a:solidFill>
                  <a:prstClr val="white"/>
                </a:solidFill>
                <a:latin typeface="Intel Clear"/>
              </a:rPr>
              <a:t>Prototype</a:t>
            </a:r>
          </a:p>
        </p:txBody>
      </p:sp>
      <p:sp>
        <p:nvSpPr>
          <p:cNvPr id="1527" name="Shape 1527"/>
          <p:cNvSpPr txBox="1"/>
          <p:nvPr/>
        </p:nvSpPr>
        <p:spPr>
          <a:xfrm>
            <a:off x="5806016" y="1498324"/>
            <a:ext cx="2298803" cy="224401"/>
          </a:xfrm>
          <a:prstGeom prst="rect">
            <a:avLst/>
          </a:prstGeom>
          <a:noFill/>
          <a:ln>
            <a:noFill/>
          </a:ln>
        </p:spPr>
        <p:txBody>
          <a:bodyPr lIns="91425" tIns="45700" rIns="91425" bIns="45700" anchor="t" anchorCtr="0">
            <a:noAutofit/>
          </a:bodyPr>
          <a:lstStyle/>
          <a:p>
            <a:pPr algn="ctr" defTabSz="457200">
              <a:buClr>
                <a:srgbClr val="003C71"/>
              </a:buClr>
              <a:buSzPct val="25000"/>
              <a:buFont typeface="Arial"/>
              <a:buNone/>
            </a:pPr>
            <a:r>
              <a:rPr lang="en-US" sz="900" kern="1200" dirty="0">
                <a:solidFill>
                  <a:prstClr val="white"/>
                </a:solidFill>
                <a:latin typeface="Intel Clear"/>
              </a:rPr>
              <a:t>Evaluate/ Prototype / Product</a:t>
            </a:r>
          </a:p>
        </p:txBody>
      </p:sp>
      <p:cxnSp>
        <p:nvCxnSpPr>
          <p:cNvPr id="1529" name="Shape 1529"/>
          <p:cNvCxnSpPr/>
          <p:nvPr/>
        </p:nvCxnSpPr>
        <p:spPr>
          <a:xfrm flipH="1">
            <a:off x="4824364" y="1565149"/>
            <a:ext cx="4400" cy="566382"/>
          </a:xfrm>
          <a:prstGeom prst="straightConnector1">
            <a:avLst/>
          </a:prstGeom>
          <a:noFill/>
          <a:ln w="9525" cap="flat" cmpd="sng">
            <a:solidFill>
              <a:srgbClr val="000000"/>
            </a:solidFill>
            <a:prstDash val="solid"/>
            <a:round/>
            <a:headEnd type="none" w="med" len="med"/>
            <a:tailEnd type="none" w="med" len="med"/>
          </a:ln>
        </p:spPr>
      </p:cxnSp>
      <p:sp>
        <p:nvSpPr>
          <p:cNvPr id="1533" name="Shape 1533"/>
          <p:cNvSpPr/>
          <p:nvPr/>
        </p:nvSpPr>
        <p:spPr>
          <a:xfrm>
            <a:off x="4898054" y="961325"/>
            <a:ext cx="691637" cy="366344"/>
          </a:xfrm>
          <a:prstGeom prst="roundRect">
            <a:avLst>
              <a:gd name="adj" fmla="val 0"/>
            </a:avLst>
          </a:prstGeom>
          <a:noFill/>
          <a:ln>
            <a:noFill/>
          </a:ln>
        </p:spPr>
        <p:txBody>
          <a:bodyPr lIns="91425" tIns="45700" rIns="91425" bIns="45700" anchor="ctr" anchorCtr="0">
            <a:noAutofit/>
          </a:bodyPr>
          <a:lstStyle/>
          <a:p>
            <a:pPr algn="ctr" defTabSz="457200">
              <a:buSzPct val="25000"/>
            </a:pPr>
            <a:r>
              <a:rPr lang="en-US" sz="900" kern="1200" dirty="0">
                <a:solidFill>
                  <a:prstClr val="white"/>
                </a:solidFill>
                <a:latin typeface="Intel Clear"/>
              </a:rPr>
              <a:t>IoT Edge Analytics</a:t>
            </a:r>
          </a:p>
        </p:txBody>
      </p:sp>
      <p:sp>
        <p:nvSpPr>
          <p:cNvPr id="1534" name="Shape 1534"/>
          <p:cNvSpPr/>
          <p:nvPr/>
        </p:nvSpPr>
        <p:spPr>
          <a:xfrm>
            <a:off x="6329257" y="961325"/>
            <a:ext cx="1225505" cy="366344"/>
          </a:xfrm>
          <a:prstGeom prst="roundRect">
            <a:avLst>
              <a:gd name="adj" fmla="val 0"/>
            </a:avLst>
          </a:prstGeom>
          <a:solidFill>
            <a:schemeClr val="accent4"/>
          </a:solidFill>
          <a:ln>
            <a:noFill/>
          </a:ln>
        </p:spPr>
        <p:txBody>
          <a:bodyPr lIns="91425" tIns="45700" rIns="91425" bIns="45700" anchor="ctr" anchorCtr="0">
            <a:noAutofit/>
          </a:bodyPr>
          <a:lstStyle/>
          <a:p>
            <a:pPr algn="ctr" defTabSz="457200">
              <a:buSzPct val="25000"/>
            </a:pPr>
            <a:r>
              <a:rPr lang="en-US" sz="900" kern="1200" dirty="0">
                <a:solidFill>
                  <a:prstClr val="white"/>
                </a:solidFill>
                <a:latin typeface="Intel Clear"/>
              </a:rPr>
              <a:t>IBM* </a:t>
            </a:r>
            <a:r>
              <a:rPr lang="en-US" sz="900" kern="1200" dirty="0" err="1" smtClean="0">
                <a:solidFill>
                  <a:prstClr val="white"/>
                </a:solidFill>
                <a:latin typeface="Intel Clear"/>
              </a:rPr>
              <a:t>BlueMix</a:t>
            </a:r>
            <a:r>
              <a:rPr lang="en-US" sz="900" kern="1200" dirty="0" smtClean="0">
                <a:solidFill>
                  <a:prstClr val="white"/>
                </a:solidFill>
                <a:latin typeface="Intel Clear"/>
              </a:rPr>
              <a:t>*</a:t>
            </a:r>
            <a:endParaRPr lang="en-US" sz="900" kern="1200" dirty="0">
              <a:solidFill>
                <a:prstClr val="white"/>
              </a:solidFill>
              <a:latin typeface="Intel Clear"/>
            </a:endParaRPr>
          </a:p>
        </p:txBody>
      </p:sp>
      <p:sp>
        <p:nvSpPr>
          <p:cNvPr id="1544" name="Shape 1544"/>
          <p:cNvSpPr txBox="1"/>
          <p:nvPr/>
        </p:nvSpPr>
        <p:spPr>
          <a:xfrm>
            <a:off x="4067047" y="3077366"/>
            <a:ext cx="2052325" cy="435205"/>
          </a:xfrm>
          <a:prstGeom prst="rect">
            <a:avLst/>
          </a:prstGeom>
          <a:solidFill>
            <a:schemeClr val="accent1">
              <a:lumMod val="75000"/>
            </a:schemeClr>
          </a:solidFill>
          <a:ln>
            <a:noFill/>
          </a:ln>
        </p:spPr>
        <p:txBody>
          <a:bodyPr lIns="91425" tIns="45700" rIns="91425" bIns="45700" anchor="ctr" anchorCtr="0">
            <a:noAutofit/>
          </a:bodyPr>
          <a:lstStyle/>
          <a:p>
            <a:pPr algn="ctr" defTabSz="457200">
              <a:spcBef>
                <a:spcPts val="1200"/>
              </a:spcBef>
              <a:buClr>
                <a:prstClr val="white"/>
              </a:buClr>
              <a:buSzPct val="25000"/>
              <a:buFont typeface="Arial"/>
              <a:buNone/>
            </a:pPr>
            <a:r>
              <a:rPr lang="en-US" sz="800" kern="1200" dirty="0">
                <a:solidFill>
                  <a:prstClr val="white"/>
                </a:solidFill>
                <a:latin typeface="Intel Clear"/>
              </a:rPr>
              <a:t>Intel® IoT Developer Kit OS Image </a:t>
            </a:r>
            <a:br>
              <a:rPr lang="en-US" sz="800" kern="1200" dirty="0">
                <a:solidFill>
                  <a:prstClr val="white"/>
                </a:solidFill>
                <a:latin typeface="Intel Clear"/>
              </a:rPr>
            </a:br>
            <a:r>
              <a:rPr lang="en-US" sz="800" kern="1200" dirty="0">
                <a:solidFill>
                  <a:prstClr val="white"/>
                </a:solidFill>
                <a:latin typeface="Intel Clear"/>
              </a:rPr>
              <a:t>(Intel® Edison, Intel® Galileo boards)</a:t>
            </a:r>
          </a:p>
        </p:txBody>
      </p:sp>
      <p:sp>
        <p:nvSpPr>
          <p:cNvPr id="1545" name="Shape 1545"/>
          <p:cNvSpPr txBox="1"/>
          <p:nvPr/>
        </p:nvSpPr>
        <p:spPr>
          <a:xfrm>
            <a:off x="6228689" y="3072433"/>
            <a:ext cx="449533" cy="431800"/>
          </a:xfrm>
          <a:prstGeom prst="rect">
            <a:avLst/>
          </a:prstGeom>
          <a:solidFill>
            <a:schemeClr val="accent1">
              <a:lumMod val="75000"/>
            </a:schemeClr>
          </a:solidFill>
          <a:ln>
            <a:noFill/>
          </a:ln>
        </p:spPr>
        <p:txBody>
          <a:bodyPr lIns="76200" tIns="76200" rIns="36000" bIns="76200" anchor="ctr" anchorCtr="0">
            <a:noAutofit/>
          </a:bodyPr>
          <a:lstStyle/>
          <a:p>
            <a:pPr algn="ctr" defTabSz="457200">
              <a:buClr>
                <a:srgbClr val="B1BABF"/>
              </a:buClr>
              <a:buSzPct val="25000"/>
              <a:buFont typeface="Arial"/>
              <a:buNone/>
            </a:pPr>
            <a:r>
              <a:rPr lang="en-US" sz="700" kern="1200" dirty="0" err="1">
                <a:solidFill>
                  <a:prstClr val="white"/>
                </a:solidFill>
              </a:rPr>
              <a:t>IoT</a:t>
            </a:r>
            <a:r>
              <a:rPr lang="en-US" sz="700" kern="1200" dirty="0">
                <a:solidFill>
                  <a:prstClr val="white"/>
                </a:solidFill>
              </a:rPr>
              <a:t> </a:t>
            </a:r>
            <a:r>
              <a:rPr lang="en-US" sz="700" kern="1200" dirty="0" smtClean="0">
                <a:solidFill>
                  <a:prstClr val="white"/>
                </a:solidFill>
              </a:rPr>
              <a:t>OS (Zephyr/Rocket) </a:t>
            </a:r>
            <a:endParaRPr lang="en-US" sz="700" kern="1200" dirty="0">
              <a:solidFill>
                <a:prstClr val="white"/>
              </a:solidFill>
            </a:endParaRPr>
          </a:p>
        </p:txBody>
      </p:sp>
      <p:sp>
        <p:nvSpPr>
          <p:cNvPr id="76" name="Shape 572"/>
          <p:cNvSpPr txBox="1">
            <a:spLocks/>
          </p:cNvSpPr>
          <p:nvPr/>
        </p:nvSpPr>
        <p:spPr>
          <a:xfrm>
            <a:off x="6872352" y="4824387"/>
            <a:ext cx="2133599" cy="273843"/>
          </a:xfrm>
          <a:prstGeom prst="rect">
            <a:avLst/>
          </a:prstGeom>
          <a:noFill/>
          <a:ln>
            <a:noFill/>
          </a:ln>
        </p:spPr>
        <p:txBody>
          <a:bodyPr lIns="0" tIns="0" rIns="0" bIns="0" anchor="ctr" anchorCtr="0">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buSzPct val="25000"/>
            </a:pPr>
            <a:fld id="{00000000-1234-1234-1234-123412341234}" type="slidenum">
              <a:rPr lang="en-US" sz="800" smtClean="0">
                <a:solidFill>
                  <a:prstClr val="white"/>
                </a:solidFill>
                <a:latin typeface="Arial"/>
                <a:ea typeface="Arial"/>
                <a:cs typeface="Arial"/>
              </a:rPr>
              <a:pPr algn="r">
                <a:buSzPct val="25000"/>
              </a:pPr>
              <a:t>9</a:t>
            </a:fld>
            <a:endParaRPr lang="en-US" sz="800" dirty="0">
              <a:solidFill>
                <a:prstClr val="white"/>
              </a:solidFill>
              <a:latin typeface="Arial"/>
              <a:ea typeface="Arial"/>
              <a:cs typeface="Arial"/>
            </a:endParaRPr>
          </a:p>
        </p:txBody>
      </p:sp>
      <p:sp>
        <p:nvSpPr>
          <p:cNvPr id="78" name="Shape 1545"/>
          <p:cNvSpPr txBox="1"/>
          <p:nvPr/>
        </p:nvSpPr>
        <p:spPr>
          <a:xfrm>
            <a:off x="3865274" y="3652207"/>
            <a:ext cx="1001916" cy="767221"/>
          </a:xfrm>
          <a:prstGeom prst="rect">
            <a:avLst/>
          </a:prstGeom>
          <a:solidFill>
            <a:schemeClr val="accent1">
              <a:lumMod val="75000"/>
            </a:schemeClr>
          </a:solidFill>
          <a:ln>
            <a:noFill/>
          </a:ln>
        </p:spPr>
        <p:txBody>
          <a:bodyPr lIns="76200" tIns="76200" rIns="36000" bIns="76200" anchor="ctr" anchorCtr="0">
            <a:noAutofit/>
          </a:bodyPr>
          <a:lstStyle/>
          <a:p>
            <a:pPr algn="ctr" defTabSz="457200">
              <a:buClr>
                <a:srgbClr val="B1BABF"/>
              </a:buClr>
              <a:buSzPct val="25000"/>
            </a:pPr>
            <a:r>
              <a:rPr lang="en-US" sz="700" b="1" kern="1200" dirty="0">
                <a:solidFill>
                  <a:prstClr val="white"/>
                </a:solidFill>
                <a:latin typeface="Intel Clear"/>
              </a:rPr>
              <a:t>Intel® Edison </a:t>
            </a:r>
            <a:br>
              <a:rPr lang="en-US" sz="700" b="1" kern="1200" dirty="0">
                <a:solidFill>
                  <a:prstClr val="white"/>
                </a:solidFill>
                <a:latin typeface="Intel Clear"/>
              </a:rPr>
            </a:br>
            <a:r>
              <a:rPr lang="en-US" sz="700" b="1" kern="1200" dirty="0">
                <a:solidFill>
                  <a:prstClr val="white"/>
                </a:solidFill>
                <a:latin typeface="Intel Clear"/>
              </a:rPr>
              <a:t>Board</a:t>
            </a:r>
          </a:p>
        </p:txBody>
      </p:sp>
      <p:sp>
        <p:nvSpPr>
          <p:cNvPr id="79" name="Shape 1545"/>
          <p:cNvSpPr txBox="1"/>
          <p:nvPr/>
        </p:nvSpPr>
        <p:spPr>
          <a:xfrm>
            <a:off x="4929326" y="3652207"/>
            <a:ext cx="1001916" cy="767221"/>
          </a:xfrm>
          <a:prstGeom prst="rect">
            <a:avLst/>
          </a:prstGeom>
          <a:solidFill>
            <a:schemeClr val="accent1">
              <a:lumMod val="75000"/>
            </a:schemeClr>
          </a:solidFill>
          <a:ln>
            <a:noFill/>
          </a:ln>
        </p:spPr>
        <p:txBody>
          <a:bodyPr lIns="76200" tIns="76200" rIns="36000" bIns="76200" anchor="ctr" anchorCtr="0">
            <a:noAutofit/>
          </a:bodyPr>
          <a:lstStyle/>
          <a:p>
            <a:pPr algn="ctr" defTabSz="457200">
              <a:buClr>
                <a:srgbClr val="000000"/>
              </a:buClr>
              <a:buSzPct val="25000"/>
            </a:pPr>
            <a:r>
              <a:rPr lang="en-US" sz="700" b="1" kern="1200" dirty="0">
                <a:solidFill>
                  <a:prstClr val="white"/>
                </a:solidFill>
                <a:latin typeface="Intel Clear"/>
              </a:rPr>
              <a:t>Intel® </a:t>
            </a:r>
            <a:r>
              <a:rPr lang="en-US" sz="700" b="1" kern="1200" dirty="0" smtClean="0">
                <a:solidFill>
                  <a:prstClr val="white"/>
                </a:solidFill>
                <a:latin typeface="Intel Clear"/>
              </a:rPr>
              <a:t>Joule</a:t>
            </a:r>
            <a:r>
              <a:rPr lang="en-US" sz="700" b="1" kern="1200" dirty="0" smtClean="0">
                <a:solidFill>
                  <a:prstClr val="white"/>
                </a:solidFill>
                <a:latin typeface="Intel Clear"/>
              </a:rPr>
              <a:t> </a:t>
            </a:r>
            <a:r>
              <a:rPr lang="en-US" sz="700" b="1" kern="1200" dirty="0">
                <a:solidFill>
                  <a:prstClr val="white"/>
                </a:solidFill>
                <a:latin typeface="Intel Clear"/>
              </a:rPr>
              <a:t/>
            </a:r>
            <a:br>
              <a:rPr lang="en-US" sz="700" b="1" kern="1200" dirty="0">
                <a:solidFill>
                  <a:prstClr val="white"/>
                </a:solidFill>
                <a:latin typeface="Intel Clear"/>
              </a:rPr>
            </a:br>
            <a:r>
              <a:rPr lang="en-US" sz="700" b="1" kern="1200" dirty="0">
                <a:solidFill>
                  <a:prstClr val="white"/>
                </a:solidFill>
                <a:latin typeface="Intel Clear"/>
              </a:rPr>
              <a:t>Board</a:t>
            </a:r>
          </a:p>
        </p:txBody>
      </p:sp>
      <p:sp>
        <p:nvSpPr>
          <p:cNvPr id="80" name="Shape 1545"/>
          <p:cNvSpPr txBox="1"/>
          <p:nvPr/>
        </p:nvSpPr>
        <p:spPr>
          <a:xfrm>
            <a:off x="6000244" y="3652207"/>
            <a:ext cx="1001916" cy="767221"/>
          </a:xfrm>
          <a:prstGeom prst="rect">
            <a:avLst/>
          </a:prstGeom>
          <a:solidFill>
            <a:schemeClr val="accent4"/>
          </a:solidFill>
          <a:ln>
            <a:noFill/>
          </a:ln>
        </p:spPr>
        <p:txBody>
          <a:bodyPr lIns="76200" tIns="76200" rIns="36000" bIns="76200" anchor="ctr" anchorCtr="0">
            <a:noAutofit/>
          </a:bodyPr>
          <a:lstStyle/>
          <a:p>
            <a:pPr algn="ctr" defTabSz="457200">
              <a:buClr>
                <a:srgbClr val="000000"/>
              </a:buClr>
              <a:buSzPct val="25000"/>
            </a:pPr>
            <a:r>
              <a:rPr lang="en-US" sz="700" b="1" kern="1200" dirty="0">
                <a:solidFill>
                  <a:schemeClr val="tx1"/>
                </a:solidFill>
                <a:latin typeface="Intel Clear"/>
              </a:rPr>
              <a:t>Intel® </a:t>
            </a:r>
            <a:r>
              <a:rPr lang="en-US" sz="700" b="1" kern="1200" dirty="0" err="1">
                <a:solidFill>
                  <a:schemeClr val="tx1"/>
                </a:solidFill>
                <a:latin typeface="Intel Clear"/>
              </a:rPr>
              <a:t>IoT</a:t>
            </a:r>
            <a:r>
              <a:rPr lang="en-US" sz="700" b="1" kern="1200" dirty="0">
                <a:solidFill>
                  <a:schemeClr val="tx1"/>
                </a:solidFill>
                <a:latin typeface="Intel Clear"/>
              </a:rPr>
              <a:t/>
            </a:r>
            <a:br>
              <a:rPr lang="en-US" sz="700" b="1" kern="1200" dirty="0">
                <a:solidFill>
                  <a:schemeClr val="tx1"/>
                </a:solidFill>
                <a:latin typeface="Intel Clear"/>
              </a:rPr>
            </a:br>
            <a:r>
              <a:rPr lang="en-US" sz="700" b="1" kern="1200" dirty="0">
                <a:solidFill>
                  <a:schemeClr val="tx1"/>
                </a:solidFill>
                <a:latin typeface="Intel Clear"/>
              </a:rPr>
              <a:t>Gateway</a:t>
            </a:r>
          </a:p>
        </p:txBody>
      </p:sp>
      <p:sp>
        <p:nvSpPr>
          <p:cNvPr id="81" name="Shape 1545"/>
          <p:cNvSpPr txBox="1"/>
          <p:nvPr/>
        </p:nvSpPr>
        <p:spPr>
          <a:xfrm>
            <a:off x="6787539" y="3072433"/>
            <a:ext cx="1518261" cy="431800"/>
          </a:xfrm>
          <a:prstGeom prst="rect">
            <a:avLst/>
          </a:prstGeom>
          <a:solidFill>
            <a:schemeClr val="accent4"/>
          </a:solidFill>
          <a:ln>
            <a:noFill/>
          </a:ln>
        </p:spPr>
        <p:txBody>
          <a:bodyPr lIns="76200" tIns="76200" rIns="36000" bIns="76200" anchor="ctr" anchorCtr="0">
            <a:noAutofit/>
          </a:bodyPr>
          <a:lstStyle/>
          <a:p>
            <a:pPr algn="ctr" defTabSz="457200">
              <a:buClr>
                <a:srgbClr val="B1BABF"/>
              </a:buClr>
              <a:buSzPct val="25000"/>
              <a:buFont typeface="Arial"/>
              <a:buNone/>
            </a:pPr>
            <a:r>
              <a:rPr lang="en-US" sz="700" kern="1200" dirty="0" err="1" smtClean="0">
                <a:solidFill>
                  <a:schemeClr val="tx1"/>
                </a:solidFill>
              </a:rPr>
              <a:t>Windriver</a:t>
            </a:r>
            <a:r>
              <a:rPr lang="en-US" sz="700" kern="1200" dirty="0" smtClean="0">
                <a:solidFill>
                  <a:schemeClr val="tx1"/>
                </a:solidFill>
              </a:rPr>
              <a:t> Linux </a:t>
            </a:r>
            <a:endParaRPr lang="en-US" sz="700" kern="1200" dirty="0">
              <a:solidFill>
                <a:schemeClr val="tx1"/>
              </a:solidFill>
            </a:endParaRPr>
          </a:p>
        </p:txBody>
      </p:sp>
      <p:sp>
        <p:nvSpPr>
          <p:cNvPr id="3" name="TextBox 2"/>
          <p:cNvSpPr txBox="1"/>
          <p:nvPr/>
        </p:nvSpPr>
        <p:spPr>
          <a:xfrm>
            <a:off x="4126294" y="1749124"/>
            <a:ext cx="742831" cy="107722"/>
          </a:xfrm>
          <a:prstGeom prst="rect">
            <a:avLst/>
          </a:prstGeom>
          <a:noFill/>
        </p:spPr>
        <p:txBody>
          <a:bodyPr vert="horz" wrap="square" lIns="0" tIns="0" rIns="0" bIns="0" rtlCol="0">
            <a:spAutoFit/>
          </a:bodyPr>
          <a:lstStyle/>
          <a:p>
            <a:pPr defTabSz="457200"/>
            <a:r>
              <a:rPr lang="en-US" sz="700" kern="1200" dirty="0">
                <a:solidFill>
                  <a:srgbClr val="003C71"/>
                </a:solidFill>
                <a:latin typeface="Intel Clear"/>
                <a:ea typeface=""/>
                <a:cs typeface=""/>
              </a:rPr>
              <a:t>Arduino*</a:t>
            </a:r>
          </a:p>
        </p:txBody>
      </p:sp>
      <p:sp>
        <p:nvSpPr>
          <p:cNvPr id="82" name="TextBox 81"/>
          <p:cNvSpPr txBox="1"/>
          <p:nvPr/>
        </p:nvSpPr>
        <p:spPr>
          <a:xfrm>
            <a:off x="4126294" y="1893700"/>
            <a:ext cx="451953" cy="107722"/>
          </a:xfrm>
          <a:prstGeom prst="rect">
            <a:avLst/>
          </a:prstGeom>
          <a:solidFill>
            <a:schemeClr val="accent4"/>
          </a:solidFill>
        </p:spPr>
        <p:txBody>
          <a:bodyPr vert="horz" wrap="square" lIns="0" tIns="0" rIns="0" bIns="0" rtlCol="0">
            <a:spAutoFit/>
          </a:bodyPr>
          <a:lstStyle/>
          <a:p>
            <a:pPr defTabSz="457200"/>
            <a:r>
              <a:rPr lang="en-US" sz="700" kern="1200" dirty="0" smtClean="0">
                <a:solidFill>
                  <a:srgbClr val="003C71"/>
                </a:solidFill>
                <a:latin typeface="Intel Clear"/>
                <a:ea typeface=""/>
                <a:cs typeface=""/>
              </a:rPr>
              <a:t>Node-RED</a:t>
            </a:r>
            <a:endParaRPr lang="en-US" sz="700" kern="1200" dirty="0">
              <a:solidFill>
                <a:srgbClr val="003C71"/>
              </a:solidFill>
              <a:latin typeface="Intel Clear"/>
              <a:ea typeface=""/>
              <a:cs typeface=""/>
            </a:endParaRPr>
          </a:p>
        </p:txBody>
      </p:sp>
      <p:sp>
        <p:nvSpPr>
          <p:cNvPr id="83" name="TextBox 82"/>
          <p:cNvSpPr txBox="1"/>
          <p:nvPr/>
        </p:nvSpPr>
        <p:spPr>
          <a:xfrm>
            <a:off x="5002898" y="1639502"/>
            <a:ext cx="464927" cy="107722"/>
          </a:xfrm>
          <a:prstGeom prst="rect">
            <a:avLst/>
          </a:prstGeom>
          <a:noFill/>
          <a:ln>
            <a:noFill/>
          </a:ln>
        </p:spPr>
        <p:txBody>
          <a:bodyPr vert="horz" wrap="square" lIns="0" tIns="0" rIns="0" bIns="0" rtlCol="0">
            <a:spAutoFit/>
          </a:bodyPr>
          <a:lstStyle/>
          <a:p>
            <a:pPr defTabSz="457200"/>
            <a:r>
              <a:rPr lang="en-US" sz="700" kern="1200" dirty="0">
                <a:solidFill>
                  <a:srgbClr val="003C71"/>
                </a:solidFill>
                <a:latin typeface="Intel Clear"/>
                <a:ea typeface=""/>
                <a:cs typeface=""/>
              </a:rPr>
              <a:t>Intel® XDK</a:t>
            </a:r>
          </a:p>
        </p:txBody>
      </p:sp>
      <p:sp>
        <p:nvSpPr>
          <p:cNvPr id="84" name="TextBox 83"/>
          <p:cNvSpPr txBox="1"/>
          <p:nvPr/>
        </p:nvSpPr>
        <p:spPr>
          <a:xfrm>
            <a:off x="5007898" y="1805005"/>
            <a:ext cx="592255" cy="323165"/>
          </a:xfrm>
          <a:prstGeom prst="rect">
            <a:avLst/>
          </a:prstGeom>
          <a:noFill/>
        </p:spPr>
        <p:txBody>
          <a:bodyPr vert="horz" wrap="square" lIns="0" tIns="0" rIns="0" bIns="0" rtlCol="0">
            <a:spAutoFit/>
          </a:bodyPr>
          <a:lstStyle/>
          <a:p>
            <a:pPr defTabSz="457200"/>
            <a:r>
              <a:rPr lang="en-US" sz="700" kern="1200" dirty="0" smtClean="0">
                <a:solidFill>
                  <a:srgbClr val="003C71"/>
                </a:solidFill>
                <a:latin typeface="Intel Clear"/>
                <a:ea typeface=""/>
                <a:cs typeface=""/>
              </a:rPr>
              <a:t>Intel® System Studio, </a:t>
            </a:r>
            <a:r>
              <a:rPr lang="en-US" sz="700" kern="1200" dirty="0" err="1" smtClean="0">
                <a:solidFill>
                  <a:srgbClr val="003C71"/>
                </a:solidFill>
                <a:latin typeface="Intel Clear"/>
                <a:ea typeface=""/>
                <a:cs typeface=""/>
              </a:rPr>
              <a:t>IoT</a:t>
            </a:r>
            <a:r>
              <a:rPr lang="en-US" sz="700" kern="1200" dirty="0" smtClean="0">
                <a:solidFill>
                  <a:srgbClr val="003C71"/>
                </a:solidFill>
                <a:latin typeface="Intel Clear"/>
                <a:ea typeface=""/>
                <a:cs typeface=""/>
              </a:rPr>
              <a:t> Edition</a:t>
            </a:r>
            <a:endParaRPr lang="en-US" sz="700" kern="1200" dirty="0">
              <a:solidFill>
                <a:srgbClr val="003C71"/>
              </a:solidFill>
              <a:latin typeface="Intel Clear"/>
              <a:ea typeface=""/>
              <a:cs typeface=""/>
            </a:endParaRPr>
          </a:p>
        </p:txBody>
      </p:sp>
      <p:sp>
        <p:nvSpPr>
          <p:cNvPr id="85" name="TextBox 84"/>
          <p:cNvSpPr txBox="1"/>
          <p:nvPr/>
        </p:nvSpPr>
        <p:spPr>
          <a:xfrm>
            <a:off x="5618146" y="1747816"/>
            <a:ext cx="742831" cy="107722"/>
          </a:xfrm>
          <a:prstGeom prst="rect">
            <a:avLst/>
          </a:prstGeom>
          <a:noFill/>
        </p:spPr>
        <p:txBody>
          <a:bodyPr vert="horz" wrap="square" lIns="0" tIns="0" rIns="0" bIns="0" rtlCol="0">
            <a:spAutoFit/>
          </a:bodyPr>
          <a:lstStyle/>
          <a:p>
            <a:pPr defTabSz="457200"/>
            <a:r>
              <a:rPr lang="en-US" sz="700" kern="1200" dirty="0">
                <a:solidFill>
                  <a:srgbClr val="003C71"/>
                </a:solidFill>
                <a:latin typeface="Intel Clear"/>
                <a:ea typeface=""/>
                <a:cs typeface=""/>
              </a:rPr>
              <a:t>Wind River*</a:t>
            </a:r>
          </a:p>
        </p:txBody>
      </p:sp>
      <p:sp>
        <p:nvSpPr>
          <p:cNvPr id="86" name="TextBox 85"/>
          <p:cNvSpPr txBox="1"/>
          <p:nvPr/>
        </p:nvSpPr>
        <p:spPr>
          <a:xfrm>
            <a:off x="5618146" y="1920344"/>
            <a:ext cx="742831" cy="107722"/>
          </a:xfrm>
          <a:prstGeom prst="rect">
            <a:avLst/>
          </a:prstGeom>
          <a:noFill/>
        </p:spPr>
        <p:txBody>
          <a:bodyPr vert="horz" wrap="square" lIns="0" tIns="0" rIns="0" bIns="0" rtlCol="0">
            <a:spAutoFit/>
          </a:bodyPr>
          <a:lstStyle/>
          <a:p>
            <a:pPr defTabSz="457200"/>
            <a:r>
              <a:rPr lang="en-US" sz="700" kern="1200" dirty="0">
                <a:solidFill>
                  <a:srgbClr val="003C71"/>
                </a:solidFill>
                <a:latin typeface="Intel Clear"/>
                <a:ea typeface=""/>
                <a:cs typeface=""/>
              </a:rPr>
              <a:t>IDP/Workbench</a:t>
            </a:r>
          </a:p>
        </p:txBody>
      </p:sp>
      <p:sp>
        <p:nvSpPr>
          <p:cNvPr id="88" name="TextBox 87"/>
          <p:cNvSpPr txBox="1"/>
          <p:nvPr/>
        </p:nvSpPr>
        <p:spPr>
          <a:xfrm>
            <a:off x="6477000" y="1747816"/>
            <a:ext cx="742831" cy="215444"/>
          </a:xfrm>
          <a:prstGeom prst="rect">
            <a:avLst/>
          </a:prstGeom>
          <a:noFill/>
        </p:spPr>
        <p:txBody>
          <a:bodyPr vert="horz" wrap="square" lIns="0" tIns="0" rIns="0" bIns="0" rtlCol="0">
            <a:spAutoFit/>
          </a:bodyPr>
          <a:lstStyle/>
          <a:p>
            <a:pPr defTabSz="457200"/>
            <a:r>
              <a:rPr lang="en-US" sz="700" kern="1200" dirty="0">
                <a:solidFill>
                  <a:srgbClr val="003C71"/>
                </a:solidFill>
                <a:latin typeface="Intel Clear"/>
                <a:ea typeface=""/>
                <a:cs typeface=""/>
              </a:rPr>
              <a:t>Intel® System Studio</a:t>
            </a:r>
          </a:p>
        </p:txBody>
      </p:sp>
      <p:sp>
        <p:nvSpPr>
          <p:cNvPr id="89" name="TextBox 88"/>
          <p:cNvSpPr txBox="1"/>
          <p:nvPr/>
        </p:nvSpPr>
        <p:spPr>
          <a:xfrm>
            <a:off x="7162801" y="1747816"/>
            <a:ext cx="604832" cy="215444"/>
          </a:xfrm>
          <a:prstGeom prst="rect">
            <a:avLst/>
          </a:prstGeom>
          <a:noFill/>
        </p:spPr>
        <p:txBody>
          <a:bodyPr vert="horz" wrap="square" lIns="0" tIns="0" rIns="0" bIns="0" rtlCol="0">
            <a:spAutoFit/>
          </a:bodyPr>
          <a:lstStyle/>
          <a:p>
            <a:pPr defTabSz="457200"/>
            <a:r>
              <a:rPr lang="en-US" sz="700" kern="1200" dirty="0">
                <a:solidFill>
                  <a:srgbClr val="003C71"/>
                </a:solidFill>
                <a:latin typeface="Intel Clear"/>
                <a:ea typeface=""/>
                <a:cs typeface=""/>
              </a:rPr>
              <a:t>Wind River </a:t>
            </a:r>
          </a:p>
          <a:p>
            <a:pPr defTabSz="457200"/>
            <a:r>
              <a:rPr lang="en-US" sz="700" kern="1200" dirty="0">
                <a:solidFill>
                  <a:srgbClr val="003C71"/>
                </a:solidFill>
                <a:latin typeface="Intel Clear"/>
                <a:ea typeface=""/>
                <a:cs typeface=""/>
              </a:rPr>
              <a:t>Helix</a:t>
            </a:r>
          </a:p>
        </p:txBody>
      </p:sp>
      <p:sp>
        <p:nvSpPr>
          <p:cNvPr id="90" name="TextBox 89"/>
          <p:cNvSpPr txBox="1"/>
          <p:nvPr/>
        </p:nvSpPr>
        <p:spPr>
          <a:xfrm>
            <a:off x="7724952" y="1747816"/>
            <a:ext cx="621209" cy="215444"/>
          </a:xfrm>
          <a:prstGeom prst="rect">
            <a:avLst/>
          </a:prstGeom>
          <a:noFill/>
        </p:spPr>
        <p:txBody>
          <a:bodyPr vert="horz" wrap="square" lIns="0" tIns="0" rIns="0" bIns="0" rtlCol="0">
            <a:spAutoFit/>
          </a:bodyPr>
          <a:lstStyle/>
          <a:p>
            <a:pPr defTabSz="457200"/>
            <a:r>
              <a:rPr lang="en-US" sz="700" kern="1200" dirty="0">
                <a:solidFill>
                  <a:srgbClr val="003C71"/>
                </a:solidFill>
                <a:latin typeface="Intel Clear"/>
                <a:ea typeface=""/>
                <a:cs typeface=""/>
              </a:rPr>
              <a:t>Wind River SNICS</a:t>
            </a:r>
          </a:p>
        </p:txBody>
      </p:sp>
      <p:sp>
        <p:nvSpPr>
          <p:cNvPr id="91" name="TextBox 90"/>
          <p:cNvSpPr txBox="1"/>
          <p:nvPr/>
        </p:nvSpPr>
        <p:spPr>
          <a:xfrm>
            <a:off x="8305800" y="1747816"/>
            <a:ext cx="562267" cy="323165"/>
          </a:xfrm>
          <a:prstGeom prst="rect">
            <a:avLst/>
          </a:prstGeom>
          <a:noFill/>
        </p:spPr>
        <p:txBody>
          <a:bodyPr vert="horz" wrap="square" lIns="0" tIns="0" rIns="0" bIns="0" rtlCol="0">
            <a:spAutoFit/>
          </a:bodyPr>
          <a:lstStyle/>
          <a:p>
            <a:pPr defTabSz="457200"/>
            <a:r>
              <a:rPr lang="en-US" sz="700" kern="1200" dirty="0">
                <a:solidFill>
                  <a:srgbClr val="003C71"/>
                </a:solidFill>
                <a:latin typeface="Intel Clear"/>
                <a:ea typeface=""/>
                <a:cs typeface=""/>
              </a:rPr>
              <a:t>Intel® </a:t>
            </a:r>
            <a:br>
              <a:rPr lang="en-US" sz="700" kern="1200" dirty="0">
                <a:solidFill>
                  <a:srgbClr val="003C71"/>
                </a:solidFill>
                <a:latin typeface="Intel Clear"/>
                <a:ea typeface=""/>
                <a:cs typeface=""/>
              </a:rPr>
            </a:br>
            <a:r>
              <a:rPr lang="en-US" sz="700" kern="1200" dirty="0" err="1">
                <a:solidFill>
                  <a:srgbClr val="003C71"/>
                </a:solidFill>
                <a:latin typeface="Intel Clear"/>
                <a:ea typeface=""/>
                <a:cs typeface=""/>
              </a:rPr>
              <a:t>CoFluent</a:t>
            </a:r>
            <a:endParaRPr lang="en-US" sz="700" kern="1200" dirty="0">
              <a:solidFill>
                <a:srgbClr val="003C71"/>
              </a:solidFill>
              <a:latin typeface="Intel Clear"/>
              <a:ea typeface=""/>
              <a:cs typeface=""/>
            </a:endParaRPr>
          </a:p>
          <a:p>
            <a:pPr defTabSz="457200"/>
            <a:r>
              <a:rPr lang="en-US" sz="700" kern="1200" dirty="0">
                <a:solidFill>
                  <a:srgbClr val="003C71"/>
                </a:solidFill>
                <a:latin typeface="Intel Clear"/>
                <a:ea typeface=""/>
                <a:cs typeface=""/>
              </a:rPr>
              <a:t>Studio</a:t>
            </a:r>
          </a:p>
        </p:txBody>
      </p:sp>
      <p:sp>
        <p:nvSpPr>
          <p:cNvPr id="51" name="Shape 1540"/>
          <p:cNvSpPr txBox="1">
            <a:spLocks noGrp="1"/>
          </p:cNvSpPr>
          <p:nvPr>
            <p:ph sz="quarter" idx="13"/>
          </p:nvPr>
        </p:nvSpPr>
        <p:spPr>
          <a:xfrm>
            <a:off x="454493" y="761274"/>
            <a:ext cx="3037785" cy="3648633"/>
          </a:xfrm>
          <a:prstGeom prst="rect">
            <a:avLst/>
          </a:prstGeom>
          <a:noFill/>
          <a:ln>
            <a:noFill/>
          </a:ln>
        </p:spPr>
        <p:txBody>
          <a:bodyPr lIns="0" tIns="0" rIns="0" bIns="0" anchor="t" anchorCtr="0">
            <a:noAutofit/>
          </a:bodyPr>
          <a:lstStyle/>
          <a:p>
            <a:pPr marL="227013" marR="0" lvl="0" indent="-227013" rtl="0">
              <a:spcBef>
                <a:spcPts val="0"/>
              </a:spcBef>
              <a:spcAft>
                <a:spcPts val="0"/>
              </a:spcAft>
              <a:buClr>
                <a:srgbClr val="0071C5"/>
              </a:buClr>
              <a:buSzPct val="100000"/>
              <a:buFont typeface="Arial"/>
              <a:buChar char="•"/>
            </a:pPr>
            <a:r>
              <a:rPr lang="en-US" sz="1200" b="0" i="0" u="none" strike="noStrike" cap="none" baseline="0" dirty="0" smtClean="0">
                <a:solidFill>
                  <a:srgbClr val="0071C5"/>
                </a:solidFill>
                <a:ea typeface="Arial"/>
                <a:cs typeface="Arial"/>
                <a:sym typeface="Arial"/>
              </a:rPr>
              <a:t>Intel</a:t>
            </a:r>
            <a:r>
              <a:rPr lang="en-US" sz="1200" b="0" i="0" u="none" strike="noStrike" cap="none" baseline="30000" dirty="0">
                <a:solidFill>
                  <a:srgbClr val="0071C5"/>
                </a:solidFill>
                <a:ea typeface="Arial"/>
                <a:cs typeface="Arial"/>
                <a:sym typeface="Arial"/>
              </a:rPr>
              <a:t>®</a:t>
            </a:r>
            <a:r>
              <a:rPr lang="en-US" sz="1200" b="0" i="0" u="none" strike="noStrike" cap="none" baseline="0" dirty="0">
                <a:solidFill>
                  <a:srgbClr val="0071C5"/>
                </a:solidFill>
                <a:ea typeface="Arial"/>
                <a:cs typeface="Arial"/>
                <a:sym typeface="Arial"/>
              </a:rPr>
              <a:t> </a:t>
            </a:r>
            <a:r>
              <a:rPr lang="en-US" sz="1200" b="0" i="0" u="none" strike="noStrike" cap="none" baseline="0" dirty="0" smtClean="0">
                <a:solidFill>
                  <a:srgbClr val="0071C5"/>
                </a:solidFill>
                <a:ea typeface="Arial"/>
                <a:cs typeface="Arial"/>
                <a:sym typeface="Arial"/>
              </a:rPr>
              <a:t>NUC Gateway</a:t>
            </a:r>
            <a:endParaRPr lang="en-US" sz="1200" b="0" i="0" u="none" strike="noStrike" cap="none" baseline="0" dirty="0">
              <a:solidFill>
                <a:srgbClr val="0071C5"/>
              </a:solidFill>
              <a:ea typeface="Arial"/>
              <a:cs typeface="Arial"/>
              <a:sym typeface="Arial"/>
            </a:endParaRPr>
          </a:p>
          <a:p>
            <a:pPr marL="227013" marR="0" lvl="0" indent="-227013" algn="l" rtl="0">
              <a:spcBef>
                <a:spcPts val="800"/>
              </a:spcBef>
              <a:spcAft>
                <a:spcPts val="0"/>
              </a:spcAft>
              <a:buClr>
                <a:srgbClr val="0071C5"/>
              </a:buClr>
              <a:buSzPct val="100000"/>
              <a:buFont typeface="Arial"/>
              <a:buChar char="•"/>
            </a:pPr>
            <a:r>
              <a:rPr lang="en-US" sz="1200" b="0" i="0" u="none" strike="noStrike" cap="none" baseline="0" dirty="0" smtClean="0">
                <a:solidFill>
                  <a:srgbClr val="0071C5"/>
                </a:solidFill>
                <a:ea typeface="Arial"/>
                <a:cs typeface="Arial"/>
                <a:sym typeface="Arial"/>
              </a:rPr>
              <a:t>Node-RED as a prototyping tool </a:t>
            </a:r>
          </a:p>
          <a:p>
            <a:pPr marL="227013" marR="0" lvl="0" indent="-227013" algn="l" rtl="0">
              <a:spcBef>
                <a:spcPts val="800"/>
              </a:spcBef>
              <a:spcAft>
                <a:spcPts val="0"/>
              </a:spcAft>
              <a:buClr>
                <a:srgbClr val="0071C5"/>
              </a:buClr>
              <a:buSzPct val="100000"/>
              <a:buFont typeface="Arial"/>
              <a:buChar char="•"/>
            </a:pPr>
            <a:r>
              <a:rPr lang="en-US" sz="1200" b="0" i="0" u="none" strike="noStrike" cap="none" baseline="0" dirty="0" smtClean="0">
                <a:solidFill>
                  <a:srgbClr val="0071C5"/>
                </a:solidFill>
                <a:ea typeface="Arial"/>
                <a:cs typeface="Arial"/>
                <a:sym typeface="Arial"/>
              </a:rPr>
              <a:t>Intel</a:t>
            </a:r>
            <a:r>
              <a:rPr lang="en-US" sz="1200" b="0" i="0" u="none" strike="noStrike" cap="none" dirty="0" smtClean="0">
                <a:solidFill>
                  <a:srgbClr val="0071C5"/>
                </a:solidFill>
                <a:ea typeface="Arial"/>
                <a:cs typeface="Arial"/>
                <a:sym typeface="Arial"/>
              </a:rPr>
              <a:t> ® </a:t>
            </a:r>
            <a:r>
              <a:rPr lang="en-US" sz="1200" b="0" i="0" u="none" strike="noStrike" cap="none" baseline="0" dirty="0" smtClean="0">
                <a:solidFill>
                  <a:srgbClr val="0071C5"/>
                </a:solidFill>
                <a:ea typeface="Arial"/>
                <a:cs typeface="Arial"/>
                <a:sym typeface="Arial"/>
              </a:rPr>
              <a:t>XDK </a:t>
            </a:r>
            <a:r>
              <a:rPr lang="en-US" sz="1200" b="0" i="0" u="none" strike="noStrike" cap="none" baseline="0" dirty="0" err="1" smtClean="0">
                <a:solidFill>
                  <a:srgbClr val="0071C5"/>
                </a:solidFill>
                <a:ea typeface="Arial"/>
                <a:cs typeface="Arial"/>
                <a:sym typeface="Arial"/>
              </a:rPr>
              <a:t>IoT</a:t>
            </a:r>
            <a:r>
              <a:rPr lang="en-US" sz="1200" b="0" i="0" u="none" strike="noStrike" cap="none" baseline="0" dirty="0" smtClean="0">
                <a:solidFill>
                  <a:srgbClr val="0071C5"/>
                </a:solidFill>
                <a:ea typeface="Arial"/>
                <a:cs typeface="Arial"/>
                <a:sym typeface="Arial"/>
              </a:rPr>
              <a:t> for JavaScript programming</a:t>
            </a:r>
            <a:r>
              <a:rPr lang="en-US" sz="1200" b="0" i="0" u="none" strike="noStrike" cap="none" dirty="0" smtClean="0">
                <a:solidFill>
                  <a:srgbClr val="0071C5"/>
                </a:solidFill>
                <a:ea typeface="Arial"/>
                <a:cs typeface="Arial"/>
                <a:sym typeface="Arial"/>
              </a:rPr>
              <a:t> &amp; </a:t>
            </a:r>
            <a:r>
              <a:rPr lang="en-US" sz="1200" dirty="0" smtClean="0">
                <a:ea typeface="Arial"/>
                <a:cs typeface="Arial"/>
                <a:sym typeface="Arial"/>
              </a:rPr>
              <a:t>Gateway</a:t>
            </a:r>
            <a:r>
              <a:rPr lang="en-US" sz="1200" b="0" i="0" u="none" strike="noStrike" cap="none" dirty="0" smtClean="0">
                <a:solidFill>
                  <a:srgbClr val="0071C5"/>
                </a:solidFill>
                <a:ea typeface="Arial"/>
                <a:cs typeface="Arial"/>
                <a:sym typeface="Arial"/>
              </a:rPr>
              <a:t> configuration</a:t>
            </a:r>
            <a:endParaRPr lang="en-US" sz="1200" b="0" i="0" u="none" strike="noStrike" cap="none" baseline="0" dirty="0">
              <a:solidFill>
                <a:srgbClr val="0071C5"/>
              </a:solidFill>
              <a:ea typeface="Arial"/>
              <a:cs typeface="Arial"/>
              <a:sym typeface="Arial"/>
            </a:endParaRPr>
          </a:p>
          <a:p>
            <a:pPr marL="227013" indent="-227013">
              <a:spcBef>
                <a:spcPts val="800"/>
              </a:spcBef>
              <a:buClr>
                <a:srgbClr val="0071C5"/>
              </a:buClr>
              <a:buSzPct val="100000"/>
              <a:buFont typeface="Arial"/>
              <a:buChar char="•"/>
            </a:pPr>
            <a:r>
              <a:rPr lang="en-US" sz="1200" dirty="0" smtClean="0">
                <a:ea typeface="Arial"/>
                <a:cs typeface="Arial"/>
              </a:rPr>
              <a:t>MRAA/UPM libraries for sensor interface</a:t>
            </a:r>
            <a:endParaRPr lang="en-US" sz="1200" dirty="0">
              <a:ea typeface="Arial"/>
              <a:cs typeface="Arial"/>
              <a:sym typeface="Arial"/>
            </a:endParaRPr>
          </a:p>
          <a:p>
            <a:pPr marL="227013" indent="-227013">
              <a:spcBef>
                <a:spcPts val="800"/>
              </a:spcBef>
              <a:buClr>
                <a:srgbClr val="0071C5"/>
              </a:buClr>
              <a:buSzPct val="100000"/>
              <a:buFont typeface="Arial"/>
              <a:buChar char="•"/>
            </a:pPr>
            <a:r>
              <a:rPr lang="en-US" sz="1200" dirty="0" smtClean="0">
                <a:ea typeface="Arial"/>
                <a:cs typeface="Arial"/>
                <a:sym typeface="Arial"/>
              </a:rPr>
              <a:t>IBM* </a:t>
            </a:r>
            <a:r>
              <a:rPr lang="en-US" sz="1200" dirty="0" err="1" smtClean="0">
                <a:ea typeface="Arial"/>
                <a:cs typeface="Arial"/>
                <a:sym typeface="Arial"/>
              </a:rPr>
              <a:t>BlueMix</a:t>
            </a:r>
            <a:r>
              <a:rPr lang="en-US" sz="1200" dirty="0" smtClean="0">
                <a:ea typeface="Arial"/>
                <a:cs typeface="Arial"/>
                <a:sym typeface="Arial"/>
              </a:rPr>
              <a:t>* connection for cloud analytics  </a:t>
            </a:r>
            <a:endParaRPr sz="1200" b="0" i="0" u="none" strike="noStrike" cap="none" baseline="0" dirty="0">
              <a:solidFill>
                <a:srgbClr val="0071C5"/>
              </a:solidFill>
              <a:latin typeface="Arial"/>
              <a:ea typeface="Arial"/>
              <a:cs typeface="Arial"/>
              <a:sym typeface="Arial"/>
            </a:endParaRPr>
          </a:p>
        </p:txBody>
      </p:sp>
    </p:spTree>
    <p:extLst>
      <p:ext uri="{BB962C8B-B14F-4D97-AF65-F5344CB8AC3E}">
        <p14:creationId xmlns:p14="http://schemas.microsoft.com/office/powerpoint/2010/main" val="1445069862"/>
      </p:ext>
    </p:extLst>
  </p:cSld>
  <p:clrMapOvr>
    <a:masterClrMapping/>
  </p:clrMapOvr>
  <p:transition>
    <p:fade/>
  </p:transition>
  <p:timing>
    <p:tnLst>
      <p:par>
        <p:cTn id="1" dur="indefinite" restart="never" nodeType="tmRoot"/>
      </p:par>
    </p:tnLst>
  </p:timing>
</p:sld>
</file>

<file path=ppt/theme/theme1.xml><?xml version="1.0" encoding="utf-8"?>
<a:theme xmlns:a="http://schemas.openxmlformats.org/drawingml/2006/main" name="2015_IoT_Roadshow">
  <a:themeElements>
    <a:clrScheme name="Intel Software">
      <a:dk1>
        <a:srgbClr val="000000"/>
      </a:dk1>
      <a:lt1>
        <a:srgbClr val="FFFFFF"/>
      </a:lt1>
      <a:dk2>
        <a:srgbClr val="0071C5"/>
      </a:dk2>
      <a:lt2>
        <a:srgbClr val="005AAA"/>
      </a:lt2>
      <a:accent1>
        <a:srgbClr val="004280"/>
      </a:accent1>
      <a:accent2>
        <a:srgbClr val="00AEEF"/>
      </a:accent2>
      <a:accent3>
        <a:srgbClr val="FFDA00"/>
      </a:accent3>
      <a:accent4>
        <a:srgbClr val="FDB813"/>
      </a:accent4>
      <a:accent5>
        <a:srgbClr val="A6CE39"/>
      </a:accent5>
      <a:accent6>
        <a:srgbClr val="B1BABF"/>
      </a:accent6>
      <a:hlink>
        <a:srgbClr val="004280"/>
      </a:hlink>
      <a:folHlink>
        <a:srgbClr val="53565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F14 IDF presentation template - widescreen">
  <a:themeElements>
    <a:clrScheme name="Intel Clear Jan 2014">
      <a:dk1>
        <a:srgbClr val="000000"/>
      </a:dk1>
      <a:lt1>
        <a:srgbClr val="FFFFFF"/>
      </a:lt1>
      <a:dk2>
        <a:srgbClr val="004280"/>
      </a:dk2>
      <a:lt2>
        <a:srgbClr val="B1BABF"/>
      </a:lt2>
      <a:accent1>
        <a:srgbClr val="0071C5"/>
      </a:accent1>
      <a:accent2>
        <a:srgbClr val="00AEEF"/>
      </a:accent2>
      <a:accent3>
        <a:srgbClr val="8DC8E8"/>
      </a:accent3>
      <a:accent4>
        <a:srgbClr val="FFDA00"/>
      </a:accent4>
      <a:accent5>
        <a:srgbClr val="FDB813"/>
      </a:accent5>
      <a:accent6>
        <a:srgbClr val="A6CE39"/>
      </a:accent6>
      <a:hlink>
        <a:srgbClr val="00AEEF"/>
      </a:hlink>
      <a:folHlink>
        <a:srgbClr val="0071C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Default Theme">
  <a:themeElements>
    <a:clrScheme name="Intel Color Palette">
      <a:dk1>
        <a:sysClr val="windowText" lastClr="000000"/>
      </a:dk1>
      <a:lt1>
        <a:sysClr val="window" lastClr="FFFFFF"/>
      </a:lt1>
      <a:dk2>
        <a:srgbClr val="003C71"/>
      </a:dk2>
      <a:lt2>
        <a:srgbClr val="B1BABF"/>
      </a:lt2>
      <a:accent1>
        <a:srgbClr val="0071C5"/>
      </a:accent1>
      <a:accent2>
        <a:srgbClr val="00AEEF"/>
      </a:accent2>
      <a:accent3>
        <a:srgbClr val="F3D54E"/>
      </a:accent3>
      <a:accent4>
        <a:srgbClr val="FFA300"/>
      </a:accent4>
      <a:accent5>
        <a:srgbClr val="FC4C02"/>
      </a:accent5>
      <a:accent6>
        <a:srgbClr val="C3D600"/>
      </a:accent6>
      <a:hlink>
        <a:srgbClr val="0071C5"/>
      </a:hlink>
      <a:folHlink>
        <a:srgbClr val="00AEEF"/>
      </a:folHlink>
    </a:clrScheme>
    <a:fontScheme name="Intel Clear">
      <a:majorFont>
        <a:latin typeface="Intel Clear"/>
        <a:ea typeface=""/>
        <a:cs typeface=""/>
      </a:majorFont>
      <a:minorFont>
        <a:latin typeface="Intel Cle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a:solidFill>
            <a:schemeClr val="tx2"/>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vert="horz" wrap="square" lIns="0" tIns="0" rIns="0" bIns="0" rtlCol="0">
        <a:spAutoFit/>
      </a:bodyPr>
      <a:lstStyle>
        <a:defPPr>
          <a:defRPr sz="1100" dirty="0" err="1" smtClean="0">
            <a:solidFill>
              <a:srgbClr val="003C71"/>
            </a:solidFill>
          </a:defRPr>
        </a:defPPr>
      </a:lstStyle>
    </a:txDef>
  </a:objectDefaults>
  <a:extraClrSchemeLst/>
  <a:extLst>
    <a:ext uri="{05A4C25C-085E-4340-85A3-A5531E510DB2}">
      <thm15:themeFamily xmlns:thm15="http://schemas.microsoft.com/office/thememl/2012/main" name="Default Theme" id="{778C20DA-3F11-4914-B4F8-B6D0BE6B9840}" vid="{5AC7EBA3-FEDD-4B57-93D0-1D3A499CE0FF}"/>
    </a:ext>
  </a:extLst>
</a:theme>
</file>

<file path=ppt/theme/theme4.xml><?xml version="1.0" encoding="utf-8"?>
<a:theme xmlns:a="http://schemas.openxmlformats.org/drawingml/2006/main"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1_Default Theme">
  <a:themeElements>
    <a:clrScheme name="Intel Color Palette">
      <a:dk1>
        <a:sysClr val="windowText" lastClr="000000"/>
      </a:dk1>
      <a:lt1>
        <a:sysClr val="window" lastClr="FFFFFF"/>
      </a:lt1>
      <a:dk2>
        <a:srgbClr val="003C71"/>
      </a:dk2>
      <a:lt2>
        <a:srgbClr val="B1BABF"/>
      </a:lt2>
      <a:accent1>
        <a:srgbClr val="0071C5"/>
      </a:accent1>
      <a:accent2>
        <a:srgbClr val="00AEEF"/>
      </a:accent2>
      <a:accent3>
        <a:srgbClr val="F3D54E"/>
      </a:accent3>
      <a:accent4>
        <a:srgbClr val="FFA300"/>
      </a:accent4>
      <a:accent5>
        <a:srgbClr val="FC4C02"/>
      </a:accent5>
      <a:accent6>
        <a:srgbClr val="C3D600"/>
      </a:accent6>
      <a:hlink>
        <a:srgbClr val="0071C5"/>
      </a:hlink>
      <a:folHlink>
        <a:srgbClr val="00AEEF"/>
      </a:folHlink>
    </a:clrScheme>
    <a:fontScheme name="Intel Clear">
      <a:majorFont>
        <a:latin typeface="Intel Clear"/>
        <a:ea typeface=""/>
        <a:cs typeface=""/>
      </a:majorFont>
      <a:minorFont>
        <a:latin typeface="Intel Cle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a:solidFill>
            <a:schemeClr val="tx2"/>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vert="horz" wrap="square" lIns="0" tIns="0" rIns="0" bIns="0" rtlCol="0">
        <a:spAutoFit/>
      </a:bodyPr>
      <a:lstStyle>
        <a:defPPr>
          <a:defRPr sz="1100" dirty="0" err="1" smtClean="0">
            <a:solidFill>
              <a:srgbClr val="003C71"/>
            </a:solidFill>
          </a:defRPr>
        </a:defPPr>
      </a:lstStyle>
    </a:txDef>
  </a:objectDefaults>
  <a:extraClrSchemeLst/>
  <a:extLst>
    <a:ext uri="{05A4C25C-085E-4340-85A3-A5531E510DB2}">
      <thm15:themeFamily xmlns:thm15="http://schemas.microsoft.com/office/thememl/2012/main" name="Default Theme" id="{778C20DA-3F11-4914-B4F8-B6D0BE6B9840}" vid="{5AC7EBA3-FEDD-4B57-93D0-1D3A499CE0FF}"/>
    </a:ext>
  </a:extLst>
</a:theme>
</file>

<file path=ppt/theme/theme6.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19802</TotalTime>
  <Words>2914</Words>
  <Application>Microsoft Macintosh PowerPoint</Application>
  <PresentationFormat>On-screen Show (16:9)</PresentationFormat>
  <Paragraphs>435</Paragraphs>
  <Slides>27</Slides>
  <Notes>26</Notes>
  <HiddenSlides>0</HiddenSlides>
  <MMClips>0</MMClips>
  <ScaleCrop>false</ScaleCrop>
  <HeadingPairs>
    <vt:vector size="6" baseType="variant">
      <vt:variant>
        <vt:lpstr>Fonts Used</vt:lpstr>
      </vt:variant>
      <vt:variant>
        <vt:i4>13</vt:i4>
      </vt:variant>
      <vt:variant>
        <vt:lpstr>Theme</vt:lpstr>
      </vt:variant>
      <vt:variant>
        <vt:i4>5</vt:i4>
      </vt:variant>
      <vt:variant>
        <vt:lpstr>Slide Titles</vt:lpstr>
      </vt:variant>
      <vt:variant>
        <vt:i4>27</vt:i4>
      </vt:variant>
    </vt:vector>
  </HeadingPairs>
  <TitlesOfParts>
    <vt:vector size="45" baseType="lpstr">
      <vt:lpstr>Arial Narrow</vt:lpstr>
      <vt:lpstr>Calibri</vt:lpstr>
      <vt:lpstr>Intel Clear</vt:lpstr>
      <vt:lpstr>Intel Clear Light</vt:lpstr>
      <vt:lpstr>Intel Clear Pro</vt:lpstr>
      <vt:lpstr>Intel Clear Pro Bold</vt:lpstr>
      <vt:lpstr>Noto Sans Symbols</vt:lpstr>
      <vt:lpstr>Noto Symbol</vt:lpstr>
      <vt:lpstr>Roboto</vt:lpstr>
      <vt:lpstr>Symbol</vt:lpstr>
      <vt:lpstr>Verdana</vt:lpstr>
      <vt:lpstr>Wingdings</vt:lpstr>
      <vt:lpstr>Arial</vt:lpstr>
      <vt:lpstr>2015_IoT_Roadshow</vt:lpstr>
      <vt:lpstr>SF14 IDF presentation template - widescreen</vt:lpstr>
      <vt:lpstr>Default Theme</vt:lpstr>
      <vt:lpstr>material</vt:lpstr>
      <vt:lpstr>1_Default Theme</vt:lpstr>
      <vt:lpstr>Overview of the Intel® Internet of Things  and the Commercial IoT Developer Kit</vt:lpstr>
      <vt:lpstr>PowerPoint Presentation</vt:lpstr>
      <vt:lpstr>PowerPoint Presentation</vt:lpstr>
      <vt:lpstr>The Internet of Things is …</vt:lpstr>
      <vt:lpstr>PowerPoint Presentation</vt:lpstr>
      <vt:lpstr>PowerPoint Presentation</vt:lpstr>
      <vt:lpstr>Intel® Architecture Powers Endpoints, Gateways, Networks, and Cloud </vt:lpstr>
      <vt:lpstr>Intel® IoT Developer Kit</vt:lpstr>
      <vt:lpstr>Intel® IoT Developer Kit</vt:lpstr>
      <vt:lpstr>Getting to Know the Commercial Dev Kit</vt:lpstr>
      <vt:lpstr>What’s in the Kit?</vt:lpstr>
      <vt:lpstr>Intel NUC</vt:lpstr>
      <vt:lpstr>Key Features in Windriver Linux</vt:lpstr>
      <vt:lpstr>IoT Gateway Developer Hub</vt:lpstr>
      <vt:lpstr>IoT Gateway Security </vt:lpstr>
      <vt:lpstr>Multiple Language Support </vt:lpstr>
      <vt:lpstr>Other Key Features</vt:lpstr>
      <vt:lpstr>Sensor Kit: Starter Pack</vt:lpstr>
      <vt:lpstr>Arduino 101</vt:lpstr>
      <vt:lpstr>Using Node-RED</vt:lpstr>
      <vt:lpstr>What is Node-RED?</vt:lpstr>
      <vt:lpstr>Node-RED Nodes</vt:lpstr>
      <vt:lpstr>Read Sensors with Node-RED</vt:lpstr>
      <vt:lpstr>PowerPoint Presentation</vt:lpstr>
      <vt:lpstr>Lets Get Started!</vt:lpstr>
      <vt:lpstr>PowerPoint Presentation</vt:lpstr>
      <vt:lpstr>PowerPoint Presentation</vt:lpstr>
    </vt:vector>
  </TitlesOfParts>
  <LinksUpToDate>false</LinksUpToDate>
  <SharedDoc>false</SharedDoc>
  <HyperlinksChanged>false</HyperlinksChanged>
  <AppVersion>15.0024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Overview of the Intel® Internet of Things  and the Edison Developer Kit</dc:title>
  <cp:lastModifiedBy>Microsoft Office User</cp:lastModifiedBy>
  <cp:revision>42</cp:revision>
  <dcterms:modified xsi:type="dcterms:W3CDTF">2016-08-25T16:35:00Z</dcterms:modified>
</cp:coreProperties>
</file>